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2" r:id="rId4"/>
  </p:sldMasterIdLst>
  <p:notesMasterIdLst>
    <p:notesMasterId r:id="rId52"/>
  </p:notesMasterIdLst>
  <p:sldIdLst>
    <p:sldId id="274" r:id="rId5"/>
    <p:sldId id="278" r:id="rId6"/>
    <p:sldId id="271" r:id="rId7"/>
    <p:sldId id="294" r:id="rId8"/>
    <p:sldId id="310" r:id="rId9"/>
    <p:sldId id="289" r:id="rId10"/>
    <p:sldId id="273" r:id="rId11"/>
    <p:sldId id="275" r:id="rId12"/>
    <p:sldId id="290" r:id="rId13"/>
    <p:sldId id="291" r:id="rId14"/>
    <p:sldId id="292" r:id="rId15"/>
    <p:sldId id="293" r:id="rId16"/>
    <p:sldId id="296" r:id="rId17"/>
    <p:sldId id="343" r:id="rId18"/>
    <p:sldId id="349" r:id="rId19"/>
    <p:sldId id="346" r:id="rId20"/>
    <p:sldId id="350" r:id="rId21"/>
    <p:sldId id="351" r:id="rId22"/>
    <p:sldId id="319" r:id="rId23"/>
    <p:sldId id="302" r:id="rId24"/>
    <p:sldId id="322" r:id="rId25"/>
    <p:sldId id="323" r:id="rId26"/>
    <p:sldId id="324" r:id="rId27"/>
    <p:sldId id="329" r:id="rId28"/>
    <p:sldId id="331" r:id="rId29"/>
    <p:sldId id="332" r:id="rId30"/>
    <p:sldId id="333" r:id="rId31"/>
    <p:sldId id="334" r:id="rId32"/>
    <p:sldId id="335" r:id="rId33"/>
    <p:sldId id="336" r:id="rId34"/>
    <p:sldId id="312" r:id="rId35"/>
    <p:sldId id="298" r:id="rId36"/>
    <p:sldId id="326" r:id="rId37"/>
    <p:sldId id="327" r:id="rId38"/>
    <p:sldId id="325" r:id="rId39"/>
    <p:sldId id="341" r:id="rId40"/>
    <p:sldId id="344" r:id="rId41"/>
    <p:sldId id="320" r:id="rId42"/>
    <p:sldId id="345" r:id="rId43"/>
    <p:sldId id="316" r:id="rId44"/>
    <p:sldId id="339" r:id="rId45"/>
    <p:sldId id="313" r:id="rId46"/>
    <p:sldId id="338" r:id="rId47"/>
    <p:sldId id="314" r:id="rId48"/>
    <p:sldId id="337" r:id="rId49"/>
    <p:sldId id="308" r:id="rId50"/>
    <p:sldId id="279"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A67E"/>
    <a:srgbClr val="53A176"/>
    <a:srgbClr val="59A880"/>
    <a:srgbClr val="E7405E"/>
    <a:srgbClr val="E32141"/>
    <a:srgbClr val="BE54AA"/>
    <a:srgbClr val="F15E63"/>
    <a:srgbClr val="B72E7C"/>
    <a:srgbClr val="455C74"/>
    <a:srgbClr val="D2414D"/>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DF0A9C-D2C8-DDB9-E924-5D3A5CACB3D4}" v="345" dt="2024-03-14T00:20:59.759"/>
    <p1510:client id="{0DE7F4A2-A111-B109-9613-C54260283967}" v="29" dt="2024-03-13T20:46:38.802"/>
    <p1510:client id="{15E49E7C-6CA3-2A4F-B3BC-9E1CA03B4BCB}" v="310" dt="2024-03-14T00:39:50.475"/>
    <p1510:client id="{180459A0-5BBD-344C-D269-88595818A007}" v="236" dt="2024-03-13T20:28:24.712"/>
    <p1510:client id="{28C96D02-AFB1-465C-C744-8C4CF55F2434}" v="11" dt="2024-03-13T15:37:30.006"/>
    <p1510:client id="{3352A3B6-3E3B-E142-C324-F88C5472606C}" v="152" dt="2024-03-13T20:38:07.648"/>
    <p1510:client id="{453844CB-071D-643D-4CE4-49B0702F4BCA}" v="191" dt="2024-03-13T15:42:26.034"/>
    <p1510:client id="{4B8E1B04-53CA-831A-4755-DF3172A381E1}" v="65" dt="2024-03-14T00:43:51.938"/>
    <p1510:client id="{702A1D79-9544-4A48-0A8B-5476C75895F8}" v="1" dt="2024-03-13T22:16:16.549"/>
    <p1510:client id="{78B03C7D-1AB8-F338-FAD5-0C6D8FE6A2F1}" v="182" dt="2024-03-13T21:00:31.325"/>
    <p1510:client id="{7EE79667-2E9D-ECCC-272D-F3F5B3521C0E}" v="222" dt="2024-03-14T00:19:18.261"/>
    <p1510:client id="{90906658-0420-356C-30D7-5C9AED2C8A73}" v="64" dt="2024-03-14T00:24:34.728"/>
    <p1510:client id="{94AB10AB-9F88-960E-8E83-884A5DDB52FF}" v="254" dt="2024-03-13T23:12:29.957"/>
    <p1510:client id="{A298EDD1-400A-73FC-09B4-7E23A53F441A}" v="18" dt="2024-03-13T18:00:57.915"/>
    <p1510:client id="{BC562A0C-1AB9-01E6-E934-B5C61F6381D6}" v="54" dt="2024-03-14T00:39:25.825"/>
    <p1510:client id="{CFBE8F37-8C02-D04E-C68C-E8DE5972A7E0}" v="69" dt="2024-03-14T00:27:35.868"/>
    <p1510:client id="{D2FBF9B1-CA48-F9F9-EEC1-469035512C0E}" v="205" dt="2024-03-13T02:23:04.306"/>
    <p1510:client id="{DE503168-D217-8435-E161-B2E76A0A1F42}" v="11" dt="2024-03-13T23:32:12.4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49352-39CB-486C-AEA5-5D17795DD0C7}" type="datetimeFigureOut">
              <a:rPr lang="en-US" smtClean="0"/>
              <a:t>3/13/2024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6F85-6220-421D-9203-84F526C4C605}" type="slidenum">
              <a:rPr lang="en-US" smtClean="0"/>
              <a:t>‹#›</a:t>
            </a:fld>
            <a:endParaRPr lang="en-US"/>
          </a:p>
        </p:txBody>
      </p:sp>
    </p:spTree>
    <p:extLst>
      <p:ext uri="{BB962C8B-B14F-4D97-AF65-F5344CB8AC3E}">
        <p14:creationId xmlns:p14="http://schemas.microsoft.com/office/powerpoint/2010/main" val="251025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8F3494-0491-4803-BC84-8A9DE4958074}" type="slidenum">
              <a:rPr lang="en-US" smtClean="0"/>
              <a:t>3</a:t>
            </a:fld>
            <a:endParaRPr lang="en-US"/>
          </a:p>
        </p:txBody>
      </p:sp>
    </p:spTree>
    <p:extLst>
      <p:ext uri="{BB962C8B-B14F-4D97-AF65-F5344CB8AC3E}">
        <p14:creationId xmlns:p14="http://schemas.microsoft.com/office/powerpoint/2010/main" val="3835040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0E6F85-6220-421D-9203-84F526C4C605}" type="slidenum">
              <a:rPr lang="en-US" smtClean="0"/>
              <a:t>44</a:t>
            </a:fld>
            <a:endParaRPr lang="en-US"/>
          </a:p>
        </p:txBody>
      </p:sp>
    </p:spTree>
    <p:extLst>
      <p:ext uri="{BB962C8B-B14F-4D97-AF65-F5344CB8AC3E}">
        <p14:creationId xmlns:p14="http://schemas.microsoft.com/office/powerpoint/2010/main" val="2713092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40050-7555-F0AD-7F7B-349C556F14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55B0A9-2471-1EA4-21A6-038EC084F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62D489-85C1-8670-92A4-C9C03BEDF34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EDB41C7-1835-2A2E-79B9-750F2B09D719}"/>
              </a:ext>
            </a:extLst>
          </p:cNvPr>
          <p:cNvSpPr>
            <a:spLocks noGrp="1"/>
          </p:cNvSpPr>
          <p:nvPr>
            <p:ph type="sldNum" sz="quarter" idx="10"/>
          </p:nvPr>
        </p:nvSpPr>
        <p:spPr/>
        <p:txBody>
          <a:bodyPr/>
          <a:lstStyle/>
          <a:p>
            <a:fld id="{32DC0559-D619-4E56-BF6F-3712370C2150}" type="slidenum">
              <a:rPr lang="en-US" smtClean="0"/>
              <a:t>46</a:t>
            </a:fld>
            <a:endParaRPr lang="en-US"/>
          </a:p>
        </p:txBody>
      </p:sp>
    </p:spTree>
    <p:extLst>
      <p:ext uri="{BB962C8B-B14F-4D97-AF65-F5344CB8AC3E}">
        <p14:creationId xmlns:p14="http://schemas.microsoft.com/office/powerpoint/2010/main" val="4007881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FB07D-355D-9C58-D30B-49F9102012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71923-EE05-BB6D-2581-6B4336AE5A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64BD0-0092-4207-600B-CD19B895CE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D64017E-05E9-361B-C1DF-B8C13ABA0BD9}"/>
              </a:ext>
            </a:extLst>
          </p:cNvPr>
          <p:cNvSpPr>
            <a:spLocks noGrp="1"/>
          </p:cNvSpPr>
          <p:nvPr>
            <p:ph type="sldNum" sz="quarter" idx="5"/>
          </p:nvPr>
        </p:nvSpPr>
        <p:spPr/>
        <p:txBody>
          <a:bodyPr/>
          <a:lstStyle/>
          <a:p>
            <a:fld id="{DA8F3494-0491-4803-BC84-8A9DE4958074}" type="slidenum">
              <a:rPr lang="en-US" smtClean="0"/>
              <a:t>4</a:t>
            </a:fld>
            <a:endParaRPr lang="en-US"/>
          </a:p>
        </p:txBody>
      </p:sp>
    </p:spTree>
    <p:extLst>
      <p:ext uri="{BB962C8B-B14F-4D97-AF65-F5344CB8AC3E}">
        <p14:creationId xmlns:p14="http://schemas.microsoft.com/office/powerpoint/2010/main" val="1728619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8F3494-0491-4803-BC84-8A9DE4958074}" type="slidenum">
              <a:rPr lang="en-US" smtClean="0"/>
              <a:t>5</a:t>
            </a:fld>
            <a:endParaRPr lang="en-US"/>
          </a:p>
        </p:txBody>
      </p:sp>
    </p:spTree>
    <p:extLst>
      <p:ext uri="{BB962C8B-B14F-4D97-AF65-F5344CB8AC3E}">
        <p14:creationId xmlns:p14="http://schemas.microsoft.com/office/powerpoint/2010/main" val="786595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661CD-0F5A-F216-D9F8-5BF31CC3F3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0D69C-5045-6A77-5381-C78516DE29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A7E966-1042-C70D-1C64-9A0A1D247D5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0BF3A8-2938-1C60-DB38-C545B9C391C9}"/>
              </a:ext>
            </a:extLst>
          </p:cNvPr>
          <p:cNvSpPr>
            <a:spLocks noGrp="1"/>
          </p:cNvSpPr>
          <p:nvPr>
            <p:ph type="sldNum" sz="quarter" idx="5"/>
          </p:nvPr>
        </p:nvSpPr>
        <p:spPr/>
        <p:txBody>
          <a:bodyPr/>
          <a:lstStyle/>
          <a:p>
            <a:fld id="{DA8F3494-0491-4803-BC84-8A9DE4958074}" type="slidenum">
              <a:rPr lang="en-US" smtClean="0"/>
              <a:t>6</a:t>
            </a:fld>
            <a:endParaRPr lang="en-US"/>
          </a:p>
        </p:txBody>
      </p:sp>
    </p:spTree>
    <p:extLst>
      <p:ext uri="{BB962C8B-B14F-4D97-AF65-F5344CB8AC3E}">
        <p14:creationId xmlns:p14="http://schemas.microsoft.com/office/powerpoint/2010/main" val="2477990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DD0BE-D8A4-0AF0-16F2-AEA4628FD5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FD047-123B-CEE5-7621-3ED02C9421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AE41E1-EA16-5147-5A20-0757C744BC8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99F3C5-AD64-1D1B-86AD-DC370E985F85}"/>
              </a:ext>
            </a:extLst>
          </p:cNvPr>
          <p:cNvSpPr>
            <a:spLocks noGrp="1"/>
          </p:cNvSpPr>
          <p:nvPr>
            <p:ph type="sldNum" sz="quarter" idx="5"/>
          </p:nvPr>
        </p:nvSpPr>
        <p:spPr/>
        <p:txBody>
          <a:bodyPr/>
          <a:lstStyle/>
          <a:p>
            <a:fld id="{DA8F3494-0491-4803-BC84-8A9DE4958074}" type="slidenum">
              <a:rPr lang="en-US" smtClean="0"/>
              <a:t>7</a:t>
            </a:fld>
            <a:endParaRPr lang="en-US"/>
          </a:p>
        </p:txBody>
      </p:sp>
    </p:spTree>
    <p:extLst>
      <p:ext uri="{BB962C8B-B14F-4D97-AF65-F5344CB8AC3E}">
        <p14:creationId xmlns:p14="http://schemas.microsoft.com/office/powerpoint/2010/main" val="3273224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0E6F85-6220-421D-9203-84F526C4C605}" type="slidenum">
              <a:rPr lang="en-US" smtClean="0"/>
              <a:t>10</a:t>
            </a:fld>
            <a:endParaRPr lang="en-US"/>
          </a:p>
        </p:txBody>
      </p:sp>
    </p:spTree>
    <p:extLst>
      <p:ext uri="{BB962C8B-B14F-4D97-AF65-F5344CB8AC3E}">
        <p14:creationId xmlns:p14="http://schemas.microsoft.com/office/powerpoint/2010/main" val="3821869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0E6F85-6220-421D-9203-84F526C4C605}" type="slidenum">
              <a:rPr lang="en-US" smtClean="0"/>
              <a:t>13</a:t>
            </a:fld>
            <a:endParaRPr lang="en-US"/>
          </a:p>
        </p:txBody>
      </p:sp>
    </p:spTree>
    <p:extLst>
      <p:ext uri="{BB962C8B-B14F-4D97-AF65-F5344CB8AC3E}">
        <p14:creationId xmlns:p14="http://schemas.microsoft.com/office/powerpoint/2010/main" val="2487224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0E6F85-6220-421D-9203-84F526C4C605}" type="slidenum">
              <a:rPr lang="en-US" smtClean="0"/>
              <a:t>15</a:t>
            </a:fld>
            <a:endParaRPr lang="en-US"/>
          </a:p>
        </p:txBody>
      </p:sp>
    </p:spTree>
    <p:extLst>
      <p:ext uri="{BB962C8B-B14F-4D97-AF65-F5344CB8AC3E}">
        <p14:creationId xmlns:p14="http://schemas.microsoft.com/office/powerpoint/2010/main" val="3382599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0E6F85-6220-421D-9203-84F526C4C605}" type="slidenum">
              <a:rPr lang="en-US" smtClean="0"/>
              <a:t>42</a:t>
            </a:fld>
            <a:endParaRPr lang="en-US"/>
          </a:p>
        </p:txBody>
      </p:sp>
    </p:spTree>
    <p:extLst>
      <p:ext uri="{BB962C8B-B14F-4D97-AF65-F5344CB8AC3E}">
        <p14:creationId xmlns:p14="http://schemas.microsoft.com/office/powerpoint/2010/main" val="3015292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70490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83043619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771543"/>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954D1A4-E8FD-4E5A-A528-35498A356680}"/>
              </a:ext>
            </a:extLst>
          </p:cNvPr>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19" name="Title 6">
            <a:extLst>
              <a:ext uri="{FF2B5EF4-FFF2-40B4-BE49-F238E27FC236}">
                <a16:creationId xmlns:a16="http://schemas.microsoft.com/office/drawing/2014/main" id="{ED6FD0CF-1406-477D-A12B-53DC561BD054}"/>
              </a:ext>
            </a:extLst>
          </p:cNvPr>
          <p:cNvSpPr>
            <a:spLocks noGrp="1"/>
          </p:cNvSpPr>
          <p:nvPr>
            <p:ph type="ctrTitle"/>
          </p:nvPr>
        </p:nvSpPr>
        <p:spPr>
          <a:xfrm>
            <a:off x="782918" y="1028700"/>
            <a:ext cx="10614211" cy="1152712"/>
          </a:xfrm>
        </p:spPr>
        <p:txBody>
          <a:bodyPr/>
          <a:lstStyle>
            <a:lvl1pPr algn="ctr">
              <a:defRPr>
                <a:solidFill>
                  <a:schemeClr val="bg1"/>
                </a:solidFill>
              </a:defRPr>
            </a:lvl1pPr>
          </a:lstStyle>
          <a:p>
            <a:r>
              <a:rPr lang="en-US">
                <a:solidFill>
                  <a:schemeClr val="bg1"/>
                </a:solidFill>
              </a:rPr>
              <a:t>Click to edit Master title style</a:t>
            </a:r>
          </a:p>
        </p:txBody>
      </p:sp>
      <p:sp>
        <p:nvSpPr>
          <p:cNvPr id="20" name="Freeform: Shape 19">
            <a:extLst>
              <a:ext uri="{FF2B5EF4-FFF2-40B4-BE49-F238E27FC236}">
                <a16:creationId xmlns:a16="http://schemas.microsoft.com/office/drawing/2014/main" id="{230DFABF-2A96-46EC-8C35-1C4A9D0A0739}"/>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Subtitle 7">
            <a:extLst>
              <a:ext uri="{FF2B5EF4-FFF2-40B4-BE49-F238E27FC236}">
                <a16:creationId xmlns:a16="http://schemas.microsoft.com/office/drawing/2014/main" id="{A943203E-4446-4D2D-AFEE-C3BCE7522010}"/>
              </a:ext>
            </a:extLst>
          </p:cNvPr>
          <p:cNvSpPr>
            <a:spLocks noGrp="1"/>
          </p:cNvSpPr>
          <p:nvPr>
            <p:ph type="subTitle" idx="1"/>
          </p:nvPr>
        </p:nvSpPr>
        <p:spPr>
          <a:xfrm>
            <a:off x="1524000" y="2408518"/>
            <a:ext cx="9144000" cy="609600"/>
          </a:xfrm>
        </p:spPr>
        <p:txBody>
          <a:bodyPr>
            <a:normAutofit/>
          </a:bodyPr>
          <a:lstStyle>
            <a:lvl1pPr algn="ctr">
              <a:buNone/>
              <a:defRPr>
                <a:solidFill>
                  <a:schemeClr val="bg1"/>
                </a:solidFill>
              </a:defRPr>
            </a:lvl1pPr>
          </a:lstStyle>
          <a:p>
            <a:r>
              <a:rPr lang="en-US" sz="1400" b="0">
                <a:solidFill>
                  <a:schemeClr val="bg1"/>
                </a:solidFill>
                <a:latin typeface="+mj-lt"/>
              </a:rPr>
              <a:t>Click to edit Master subtitle style</a:t>
            </a:r>
          </a:p>
        </p:txBody>
      </p:sp>
      <p:sp>
        <p:nvSpPr>
          <p:cNvPr id="23" name="Picture Placeholder 22">
            <a:extLst>
              <a:ext uri="{FF2B5EF4-FFF2-40B4-BE49-F238E27FC236}">
                <a16:creationId xmlns:a16="http://schemas.microsoft.com/office/drawing/2014/main" id="{D7662E6F-0458-41D6-A36A-37011FA74BF8}"/>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anchor="ctr">
            <a:noAutofit/>
          </a:bodyPr>
          <a:lstStyle>
            <a:lvl1pPr algn="ctr">
              <a:defRPr/>
            </a:lvl1pPr>
          </a:lstStyle>
          <a:p>
            <a:r>
              <a:rPr lang="en-US"/>
              <a:t>Click icon to add picture</a:t>
            </a:r>
          </a:p>
        </p:txBody>
      </p:sp>
    </p:spTree>
    <p:extLst>
      <p:ext uri="{BB962C8B-B14F-4D97-AF65-F5344CB8AC3E}">
        <p14:creationId xmlns:p14="http://schemas.microsoft.com/office/powerpoint/2010/main" val="319072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angle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10052647-C66D-4244-962F-2AA82F920071}"/>
              </a:ext>
            </a:extLst>
          </p:cNvPr>
          <p:cNvSpPr>
            <a:spLocks noGrp="1"/>
          </p:cNvSpPr>
          <p:nvPr>
            <p:ph type="title"/>
          </p:nvPr>
        </p:nvSpPr>
        <p:spPr>
          <a:xfrm>
            <a:off x="518616" y="586633"/>
            <a:ext cx="3125336" cy="3611584"/>
          </a:xfrm>
        </p:spPr>
        <p:txBody>
          <a:bodyPr/>
          <a:lstStyle>
            <a:lvl1pPr>
              <a:defRPr>
                <a:solidFill>
                  <a:schemeClr val="bg1"/>
                </a:solidFill>
              </a:defRPr>
            </a:lvl1pPr>
          </a:lstStyle>
          <a:p>
            <a:r>
              <a:rPr lang="en-US">
                <a:solidFill>
                  <a:schemeClr val="bg1"/>
                </a:solidFill>
              </a:rPr>
              <a:t>Click to edit Master title style</a:t>
            </a:r>
          </a:p>
        </p:txBody>
      </p:sp>
      <p:sp>
        <p:nvSpPr>
          <p:cNvPr id="30" name="Footer Placeholder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828801" y="1912217"/>
            <a:ext cx="4114800" cy="457200"/>
          </a:xfrm>
        </p:spPr>
        <p:txBody>
          <a:bodyPr/>
          <a:lstStyle>
            <a:lvl1pPr>
              <a:defRPr>
                <a:solidFill>
                  <a:schemeClr val="bg1"/>
                </a:solidFill>
              </a:defRPr>
            </a:lvl1pPr>
          </a:lstStyle>
          <a:p>
            <a:r>
              <a:rPr lang="en-US">
                <a:solidFill>
                  <a:schemeClr val="bg1"/>
                </a:solidFill>
              </a:rPr>
              <a:t>Sample Footer Text</a:t>
            </a:r>
          </a:p>
        </p:txBody>
      </p:sp>
      <p:sp>
        <p:nvSpPr>
          <p:cNvPr id="3" name="Content Placeholder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4778375" y="863600"/>
            <a:ext cx="3441700" cy="5130800"/>
          </a:xfrm>
        </p:spPr>
        <p:txBody>
          <a:bodyPr anchor="ctr">
            <a:normAutofit/>
          </a:bodyPr>
          <a:lstStyle>
            <a:lvl1pPr>
              <a:buNone/>
              <a:defRPr sz="1800"/>
            </a:lvl1pPr>
            <a:lvl2pPr>
              <a:buNone/>
              <a:defRPr/>
            </a:lvl2pPr>
            <a:lvl3pPr>
              <a:buNone/>
              <a:defRPr/>
            </a:lvl3pPr>
            <a:lvl4pPr>
              <a:buNone/>
              <a:defRPr/>
            </a:lvl4pPr>
            <a:lvl5pPr>
              <a:buNone/>
              <a:defRPr/>
            </a:lvl5pPr>
          </a:lstStyle>
          <a:p>
            <a:pPr lvl="0"/>
            <a:r>
              <a:rPr lang="en-US"/>
              <a:t>Object</a:t>
            </a:r>
          </a:p>
        </p:txBody>
      </p:sp>
      <p:sp>
        <p:nvSpPr>
          <p:cNvPr id="40" name="Picture Placeholder 39">
            <a:extLst>
              <a:ext uri="{FF2B5EF4-FFF2-40B4-BE49-F238E27FC236}">
                <a16:creationId xmlns:a16="http://schemas.microsoft.com/office/drawing/2014/main" id="{25D66CC0-A06E-4254-AAF8-8DA80B01936E}"/>
              </a:ext>
            </a:extLst>
          </p:cNvPr>
          <p:cNvSpPr>
            <a:spLocks noGrp="1"/>
          </p:cNvSpPr>
          <p:nvPr>
            <p:ph type="pic" sz="quarter" idx="13"/>
          </p:nvPr>
        </p:nvSpPr>
        <p:spPr>
          <a:xfrm>
            <a:off x="8787384" y="868680"/>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41" name="Picture Placeholder 39">
            <a:extLst>
              <a:ext uri="{FF2B5EF4-FFF2-40B4-BE49-F238E27FC236}">
                <a16:creationId xmlns:a16="http://schemas.microsoft.com/office/drawing/2014/main" id="{9E32C36A-291F-44F8-81D5-1899179E0AED}"/>
              </a:ext>
            </a:extLst>
          </p:cNvPr>
          <p:cNvSpPr>
            <a:spLocks noGrp="1"/>
          </p:cNvSpPr>
          <p:nvPr>
            <p:ph type="pic" sz="quarter" idx="14"/>
          </p:nvPr>
        </p:nvSpPr>
        <p:spPr>
          <a:xfrm>
            <a:off x="8787384" y="2688336"/>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42" name="Picture Placeholder 39">
            <a:extLst>
              <a:ext uri="{FF2B5EF4-FFF2-40B4-BE49-F238E27FC236}">
                <a16:creationId xmlns:a16="http://schemas.microsoft.com/office/drawing/2014/main" id="{E44311D2-BC20-4706-9F00-7D9178FB0A2F}"/>
              </a:ext>
            </a:extLst>
          </p:cNvPr>
          <p:cNvSpPr>
            <a:spLocks noGrp="1"/>
          </p:cNvSpPr>
          <p:nvPr>
            <p:ph type="pic" sz="quarter" idx="15"/>
          </p:nvPr>
        </p:nvSpPr>
        <p:spPr>
          <a:xfrm>
            <a:off x="8787384" y="4526280"/>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35" name="Date Placeholder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a:lstStyle>
            <a:lvl1pPr>
              <a:defRPr>
                <a:solidFill>
                  <a:schemeClr val="bg1"/>
                </a:solidFill>
              </a:defRPr>
            </a:lvl1pPr>
          </a:lstStyle>
          <a:p>
            <a:r>
              <a:rPr lang="en-US"/>
              <a:t>Monday, February 1, 20XX</a:t>
            </a:r>
          </a:p>
        </p:txBody>
      </p:sp>
      <p:sp>
        <p:nvSpPr>
          <p:cNvPr id="36" name="Slide Number Placeholder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a:lstStyle>
            <a:lvl1pPr>
              <a:defRPr>
                <a:solidFill>
                  <a:schemeClr val="bg1"/>
                </a:solidFill>
              </a:defRPr>
            </a:lvl1pPr>
          </a:lstStyle>
          <a:p>
            <a:fld id="{39A857F5-96C8-461D-A78C-38E92FE1C522}" type="slidenum">
              <a:rPr lang="en-US" smtClean="0"/>
              <a:pPr/>
              <a:t>‹#›</a:t>
            </a:fld>
            <a:endParaRPr lang="en-US"/>
          </a:p>
        </p:txBody>
      </p:sp>
    </p:spTree>
    <p:extLst>
      <p:ext uri="{BB962C8B-B14F-4D97-AF65-F5344CB8AC3E}">
        <p14:creationId xmlns:p14="http://schemas.microsoft.com/office/powerpoint/2010/main" val="1138667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A4A873-9306-44F1-9047-F853F0082D08}"/>
              </a:ext>
            </a:extLst>
          </p:cNvPr>
          <p:cNvSpPr>
            <a:spLocks noGrp="1"/>
          </p:cNvSpPr>
          <p:nvPr>
            <p:ph type="title"/>
          </p:nvPr>
        </p:nvSpPr>
        <p:spPr>
          <a:xfrm>
            <a:off x="4769893" y="457200"/>
            <a:ext cx="6230956" cy="1569368"/>
          </a:xfrm>
        </p:spPr>
        <p:txBody>
          <a:bodyPr/>
          <a:lstStyle/>
          <a:p>
            <a:r>
              <a:rPr lang="en-US"/>
              <a:t>Click to edit Master title style</a:t>
            </a:r>
          </a:p>
        </p:txBody>
      </p:sp>
      <p:sp>
        <p:nvSpPr>
          <p:cNvPr id="12" name="Picture Placeholder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1600200"/>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13" name="Picture Placeholder 11">
            <a:extLst>
              <a:ext uri="{FF2B5EF4-FFF2-40B4-BE49-F238E27FC236}">
                <a16:creationId xmlns:a16="http://schemas.microsoft.com/office/drawing/2014/main" id="{6702E7C4-3925-41D8-8339-6521FE726B22}"/>
              </a:ext>
            </a:extLst>
          </p:cNvPr>
          <p:cNvSpPr>
            <a:spLocks noGrp="1"/>
          </p:cNvSpPr>
          <p:nvPr>
            <p:ph type="pic" sz="quarter" idx="14"/>
          </p:nvPr>
        </p:nvSpPr>
        <p:spPr>
          <a:xfrm>
            <a:off x="0" y="1603470"/>
            <a:ext cx="4041648" cy="1600200"/>
          </a:xfrm>
          <a:solidFill>
            <a:schemeClr val="accent6"/>
          </a:solidFill>
        </p:spPr>
        <p:txBody>
          <a:bodyPr anchor="ctr"/>
          <a:lstStyle>
            <a:lvl1pPr algn="ctr">
              <a:defRPr/>
            </a:lvl1pPr>
          </a:lstStyle>
          <a:p>
            <a:r>
              <a:rPr lang="en-US"/>
              <a:t>Click icon to add picture</a:t>
            </a:r>
          </a:p>
        </p:txBody>
      </p:sp>
      <p:sp>
        <p:nvSpPr>
          <p:cNvPr id="14" name="Picture Placeholder 11">
            <a:extLst>
              <a:ext uri="{FF2B5EF4-FFF2-40B4-BE49-F238E27FC236}">
                <a16:creationId xmlns:a16="http://schemas.microsoft.com/office/drawing/2014/main" id="{D748BF23-0309-4049-B999-7977CE56B287}"/>
              </a:ext>
            </a:extLst>
          </p:cNvPr>
          <p:cNvSpPr>
            <a:spLocks noGrp="1"/>
          </p:cNvSpPr>
          <p:nvPr>
            <p:ph type="pic" sz="quarter" idx="15"/>
          </p:nvPr>
        </p:nvSpPr>
        <p:spPr>
          <a:xfrm>
            <a:off x="0" y="3206940"/>
            <a:ext cx="4041648" cy="1600200"/>
          </a:xfrm>
          <a:solidFill>
            <a:schemeClr val="accent6"/>
          </a:solidFill>
        </p:spPr>
        <p:txBody>
          <a:bodyPr anchor="ctr"/>
          <a:lstStyle>
            <a:lvl1pPr algn="ctr">
              <a:defRPr/>
            </a:lvl1pPr>
          </a:lstStyle>
          <a:p>
            <a:r>
              <a:rPr lang="en-US"/>
              <a:t>Click icon to add picture</a:t>
            </a:r>
          </a:p>
        </p:txBody>
      </p:sp>
      <p:sp>
        <p:nvSpPr>
          <p:cNvPr id="15" name="Picture Placeholder 11">
            <a:extLst>
              <a:ext uri="{FF2B5EF4-FFF2-40B4-BE49-F238E27FC236}">
                <a16:creationId xmlns:a16="http://schemas.microsoft.com/office/drawing/2014/main" id="{342D563E-638C-4E20-9FB7-739D6E4A9A9E}"/>
              </a:ext>
            </a:extLst>
          </p:cNvPr>
          <p:cNvSpPr>
            <a:spLocks noGrp="1"/>
          </p:cNvSpPr>
          <p:nvPr>
            <p:ph type="pic" sz="quarter" idx="16"/>
          </p:nvPr>
        </p:nvSpPr>
        <p:spPr>
          <a:xfrm>
            <a:off x="0" y="4810409"/>
            <a:ext cx="4041648" cy="1600200"/>
          </a:xfrm>
          <a:solidFill>
            <a:schemeClr val="accent6"/>
          </a:solidFill>
        </p:spPr>
        <p:txBody>
          <a:bodyPr anchor="ctr"/>
          <a:lstStyle>
            <a:lvl1pPr algn="ctr">
              <a:defRPr/>
            </a:lvl1pPr>
          </a:lstStyle>
          <a:p>
            <a:r>
              <a:rPr lang="en-US"/>
              <a:t>Click icon to add picture</a:t>
            </a:r>
          </a:p>
        </p:txBody>
      </p:sp>
      <p:sp>
        <p:nvSpPr>
          <p:cNvPr id="7" name="Content Placeholder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770438" y="2368550"/>
            <a:ext cx="6230411" cy="3390900"/>
          </a:xfrm>
        </p:spPr>
        <p:txBody>
          <a:bodyPr/>
          <a:lstStyle>
            <a:lvl1pPr marL="0" indent="0">
              <a:buNone/>
              <a:defRPr sz="1800"/>
            </a:lvl1pPr>
            <a:lvl2pPr>
              <a:buNone/>
              <a:defRPr sz="1800"/>
            </a:lvl2pPr>
            <a:lvl3pPr>
              <a:buNone/>
              <a:defRPr sz="1800"/>
            </a:lvl3pPr>
            <a:lvl4pPr>
              <a:buNone/>
              <a:defRPr sz="1800"/>
            </a:lvl4pPr>
            <a:lvl5pPr>
              <a:buNone/>
              <a:defRPr sz="1800"/>
            </a:lvl5pPr>
          </a:lstStyle>
          <a:p>
            <a:pPr lvl="0"/>
            <a:r>
              <a:rPr lang="en-US"/>
              <a:t>Content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17041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eam">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BBCEB0-C572-483A-88B2-C65A607EC239}"/>
              </a:ext>
              <a:ext uri="{C183D7F6-B498-43B3-948B-1728B52AA6E4}">
                <adec:decorative xmlns:adec="http://schemas.microsoft.com/office/drawing/2017/decorative" val="1"/>
              </a:ext>
            </a:extLst>
          </p:cNvPr>
          <p:cNvSpPr/>
          <p:nvPr userDrawn="1"/>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4DDF8D-E0F6-454C-9BC5-15EF5630F5EA}"/>
              </a:ext>
              <a:ext uri="{C183D7F6-B498-43B3-948B-1728B52AA6E4}">
                <adec:decorative xmlns:adec="http://schemas.microsoft.com/office/drawing/2017/decorative" val="1"/>
              </a:ext>
            </a:extLst>
          </p:cNvPr>
          <p:cNvSpPr/>
          <p:nvPr userDrawn="1"/>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0">
            <a:extLst>
              <a:ext uri="{FF2B5EF4-FFF2-40B4-BE49-F238E27FC236}">
                <a16:creationId xmlns:a16="http://schemas.microsoft.com/office/drawing/2014/main" id="{382B2655-24B6-4245-8B87-EE7F13887984}"/>
              </a:ext>
            </a:extLst>
          </p:cNvPr>
          <p:cNvSpPr>
            <a:spLocks noGrp="1"/>
          </p:cNvSpPr>
          <p:nvPr>
            <p:ph type="title" hasCustomPrompt="1"/>
          </p:nvPr>
        </p:nvSpPr>
        <p:spPr>
          <a:xfrm>
            <a:off x="1371600" y="580030"/>
            <a:ext cx="10240903" cy="1009934"/>
          </a:xfrm>
        </p:spPr>
        <p:txBody>
          <a:bodyPr anchor="ctr"/>
          <a:lstStyle>
            <a:lvl1pPr>
              <a:defRPr>
                <a:solidFill>
                  <a:schemeClr val="bg1"/>
                </a:solidFill>
              </a:defRPr>
            </a:lvl1pPr>
          </a:lstStyle>
          <a:p>
            <a:r>
              <a:rPr lang="en-US">
                <a:solidFill>
                  <a:schemeClr val="bg1"/>
                </a:solidFill>
              </a:rPr>
              <a:t>team</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15" name="Picture Placeholder 14">
            <a:extLst>
              <a:ext uri="{FF2B5EF4-FFF2-40B4-BE49-F238E27FC236}">
                <a16:creationId xmlns:a16="http://schemas.microsoft.com/office/drawing/2014/main" id="{E1866142-B2E0-46DB-B8B4-2078CE78043D}"/>
              </a:ext>
            </a:extLst>
          </p:cNvPr>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7" name="Picture Placeholder 16">
            <a:extLst>
              <a:ext uri="{FF2B5EF4-FFF2-40B4-BE49-F238E27FC236}">
                <a16:creationId xmlns:a16="http://schemas.microsoft.com/office/drawing/2014/main" id="{C386A221-28CD-49DF-AF22-78815A6E2F2D}"/>
              </a:ext>
            </a:extLst>
          </p:cNvPr>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8" name="Picture Placeholder 17">
            <a:extLst>
              <a:ext uri="{FF2B5EF4-FFF2-40B4-BE49-F238E27FC236}">
                <a16:creationId xmlns:a16="http://schemas.microsoft.com/office/drawing/2014/main" id="{3671C398-D779-4B1A-BD2F-395D1F3F8D2D}"/>
              </a:ext>
            </a:extLst>
          </p:cNvPr>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9" name="Picture Placeholder 18">
            <a:extLst>
              <a:ext uri="{FF2B5EF4-FFF2-40B4-BE49-F238E27FC236}">
                <a16:creationId xmlns:a16="http://schemas.microsoft.com/office/drawing/2014/main" id="{C283C6BE-C8D0-4726-B217-58FE337E5E8D}"/>
              </a:ext>
            </a:extLst>
          </p:cNvPr>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20" name="Text Placeholder 14">
            <a:extLst>
              <a:ext uri="{FF2B5EF4-FFF2-40B4-BE49-F238E27FC236}">
                <a16:creationId xmlns:a16="http://schemas.microsoft.com/office/drawing/2014/main" id="{035F3E11-74CF-4460-9FF3-DD91B5E570CF}"/>
              </a:ext>
            </a:extLst>
          </p:cNvPr>
          <p:cNvSpPr>
            <a:spLocks noGrp="1"/>
          </p:cNvSpPr>
          <p:nvPr>
            <p:ph type="body" sz="quarter" idx="17" hasCustomPrompt="1"/>
          </p:nvPr>
        </p:nvSpPr>
        <p:spPr>
          <a:xfrm>
            <a:off x="1031368" y="4466873"/>
            <a:ext cx="2286000" cy="274320"/>
          </a:xfrm>
        </p:spPr>
        <p:txBody>
          <a:bodyPr/>
          <a:lstStyle>
            <a:lvl1pPr algn="ctr">
              <a:lnSpc>
                <a:spcPct val="100000"/>
              </a:lnSpc>
              <a:buNone/>
              <a:defRPr sz="1800" b="1"/>
            </a:lvl1pPr>
          </a:lstStyle>
          <a:p>
            <a:pPr lvl="0"/>
            <a:r>
              <a:rPr lang="en-US"/>
              <a:t>Name</a:t>
            </a:r>
          </a:p>
        </p:txBody>
      </p:sp>
      <p:sp>
        <p:nvSpPr>
          <p:cNvPr id="24" name="Text Placeholder 14">
            <a:extLst>
              <a:ext uri="{FF2B5EF4-FFF2-40B4-BE49-F238E27FC236}">
                <a16:creationId xmlns:a16="http://schemas.microsoft.com/office/drawing/2014/main" id="{7D857D03-665D-4D33-B7E8-B85D42470B0B}"/>
              </a:ext>
            </a:extLst>
          </p:cNvPr>
          <p:cNvSpPr>
            <a:spLocks noGrp="1"/>
          </p:cNvSpPr>
          <p:nvPr>
            <p:ph type="body" sz="quarter" idx="21" hasCustomPrompt="1"/>
          </p:nvPr>
        </p:nvSpPr>
        <p:spPr>
          <a:xfrm>
            <a:off x="1045013" y="4877332"/>
            <a:ext cx="2286000" cy="594360"/>
          </a:xfrm>
        </p:spPr>
        <p:txBody>
          <a:bodyPr/>
          <a:lstStyle>
            <a:lvl1pPr algn="ctr">
              <a:lnSpc>
                <a:spcPct val="100000"/>
              </a:lnSpc>
              <a:buNone/>
              <a:defRPr sz="1600"/>
            </a:lvl1pPr>
          </a:lstStyle>
          <a:p>
            <a:pPr lvl="0"/>
            <a:r>
              <a:rPr lang="en-US"/>
              <a:t>Title</a:t>
            </a:r>
          </a:p>
        </p:txBody>
      </p:sp>
      <p:sp>
        <p:nvSpPr>
          <p:cNvPr id="28" name="Text Placeholder 14">
            <a:extLst>
              <a:ext uri="{FF2B5EF4-FFF2-40B4-BE49-F238E27FC236}">
                <a16:creationId xmlns:a16="http://schemas.microsoft.com/office/drawing/2014/main" id="{65D2C286-1A79-4B52-82F1-D52060269369}"/>
              </a:ext>
            </a:extLst>
          </p:cNvPr>
          <p:cNvSpPr>
            <a:spLocks noGrp="1"/>
          </p:cNvSpPr>
          <p:nvPr>
            <p:ph type="body" sz="quarter" idx="22" hasCustomPrompt="1"/>
          </p:nvPr>
        </p:nvSpPr>
        <p:spPr>
          <a:xfrm>
            <a:off x="3667663" y="4466873"/>
            <a:ext cx="2286000" cy="274320"/>
          </a:xfrm>
        </p:spPr>
        <p:txBody>
          <a:bodyPr/>
          <a:lstStyle>
            <a:lvl1pPr algn="ctr">
              <a:lnSpc>
                <a:spcPct val="100000"/>
              </a:lnSpc>
              <a:buNone/>
              <a:defRPr sz="1800" b="1"/>
            </a:lvl1pPr>
          </a:lstStyle>
          <a:p>
            <a:pPr lvl="0"/>
            <a:r>
              <a:rPr lang="en-US"/>
              <a:t>Name</a:t>
            </a:r>
          </a:p>
        </p:txBody>
      </p:sp>
      <p:sp>
        <p:nvSpPr>
          <p:cNvPr id="29" name="Text Placeholder 14">
            <a:extLst>
              <a:ext uri="{FF2B5EF4-FFF2-40B4-BE49-F238E27FC236}">
                <a16:creationId xmlns:a16="http://schemas.microsoft.com/office/drawing/2014/main" id="{F0B53ABB-D4AE-4C0B-9902-0C1763EE403B}"/>
              </a:ext>
            </a:extLst>
          </p:cNvPr>
          <p:cNvSpPr>
            <a:spLocks noGrp="1"/>
          </p:cNvSpPr>
          <p:nvPr>
            <p:ph type="body" sz="quarter" idx="23" hasCustomPrompt="1"/>
          </p:nvPr>
        </p:nvSpPr>
        <p:spPr>
          <a:xfrm>
            <a:off x="3681308" y="4877332"/>
            <a:ext cx="2286000" cy="594360"/>
          </a:xfrm>
        </p:spPr>
        <p:txBody>
          <a:bodyPr/>
          <a:lstStyle>
            <a:lvl1pPr algn="ctr">
              <a:lnSpc>
                <a:spcPct val="100000"/>
              </a:lnSpc>
              <a:buNone/>
              <a:defRPr sz="1600"/>
            </a:lvl1pPr>
          </a:lstStyle>
          <a:p>
            <a:pPr lvl="0"/>
            <a:r>
              <a:rPr lang="en-US"/>
              <a:t>Title</a:t>
            </a:r>
          </a:p>
        </p:txBody>
      </p:sp>
      <p:sp>
        <p:nvSpPr>
          <p:cNvPr id="30" name="Text Placeholder 14">
            <a:extLst>
              <a:ext uri="{FF2B5EF4-FFF2-40B4-BE49-F238E27FC236}">
                <a16:creationId xmlns:a16="http://schemas.microsoft.com/office/drawing/2014/main" id="{3AE87779-12F2-4327-ADEE-3F31BFB8D359}"/>
              </a:ext>
            </a:extLst>
          </p:cNvPr>
          <p:cNvSpPr>
            <a:spLocks noGrp="1"/>
          </p:cNvSpPr>
          <p:nvPr>
            <p:ph type="body" sz="quarter" idx="24" hasCustomPrompt="1"/>
          </p:nvPr>
        </p:nvSpPr>
        <p:spPr>
          <a:xfrm>
            <a:off x="6290307" y="4466873"/>
            <a:ext cx="2286000" cy="274320"/>
          </a:xfrm>
        </p:spPr>
        <p:txBody>
          <a:bodyPr/>
          <a:lstStyle>
            <a:lvl1pPr algn="ctr">
              <a:lnSpc>
                <a:spcPct val="100000"/>
              </a:lnSpc>
              <a:buNone/>
              <a:defRPr sz="1800" b="1"/>
            </a:lvl1pPr>
          </a:lstStyle>
          <a:p>
            <a:pPr lvl="0"/>
            <a:r>
              <a:rPr lang="en-US"/>
              <a:t>Name</a:t>
            </a:r>
          </a:p>
        </p:txBody>
      </p:sp>
      <p:sp>
        <p:nvSpPr>
          <p:cNvPr id="31" name="Text Placeholder 14">
            <a:extLst>
              <a:ext uri="{FF2B5EF4-FFF2-40B4-BE49-F238E27FC236}">
                <a16:creationId xmlns:a16="http://schemas.microsoft.com/office/drawing/2014/main" id="{0DCB8055-0EA2-426F-989D-AC9932A17A1B}"/>
              </a:ext>
            </a:extLst>
          </p:cNvPr>
          <p:cNvSpPr>
            <a:spLocks noGrp="1"/>
          </p:cNvSpPr>
          <p:nvPr>
            <p:ph type="body" sz="quarter" idx="25" hasCustomPrompt="1"/>
          </p:nvPr>
        </p:nvSpPr>
        <p:spPr>
          <a:xfrm>
            <a:off x="6303952" y="4877332"/>
            <a:ext cx="2286000" cy="594360"/>
          </a:xfrm>
        </p:spPr>
        <p:txBody>
          <a:bodyPr/>
          <a:lstStyle>
            <a:lvl1pPr algn="ctr">
              <a:lnSpc>
                <a:spcPct val="100000"/>
              </a:lnSpc>
              <a:buNone/>
              <a:defRPr sz="1600"/>
            </a:lvl1pPr>
          </a:lstStyle>
          <a:p>
            <a:pPr lvl="0"/>
            <a:r>
              <a:rPr lang="en-US"/>
              <a:t>Title</a:t>
            </a:r>
          </a:p>
        </p:txBody>
      </p:sp>
      <p:sp>
        <p:nvSpPr>
          <p:cNvPr id="32" name="Text Placeholder 14">
            <a:extLst>
              <a:ext uri="{FF2B5EF4-FFF2-40B4-BE49-F238E27FC236}">
                <a16:creationId xmlns:a16="http://schemas.microsoft.com/office/drawing/2014/main" id="{308EC59B-41AE-4F1B-9364-A00C479F76B9}"/>
              </a:ext>
            </a:extLst>
          </p:cNvPr>
          <p:cNvSpPr>
            <a:spLocks noGrp="1"/>
          </p:cNvSpPr>
          <p:nvPr>
            <p:ph type="body" sz="quarter" idx="26" hasCustomPrompt="1"/>
          </p:nvPr>
        </p:nvSpPr>
        <p:spPr>
          <a:xfrm>
            <a:off x="8924408" y="4466873"/>
            <a:ext cx="2286000" cy="274320"/>
          </a:xfrm>
        </p:spPr>
        <p:txBody>
          <a:bodyPr/>
          <a:lstStyle>
            <a:lvl1pPr algn="ctr">
              <a:lnSpc>
                <a:spcPct val="100000"/>
              </a:lnSpc>
              <a:buNone/>
              <a:defRPr sz="1800" b="1"/>
            </a:lvl1pPr>
          </a:lstStyle>
          <a:p>
            <a:pPr lvl="0"/>
            <a:r>
              <a:rPr lang="en-US"/>
              <a:t>Name</a:t>
            </a:r>
          </a:p>
        </p:txBody>
      </p:sp>
      <p:sp>
        <p:nvSpPr>
          <p:cNvPr id="33" name="Text Placeholder 14">
            <a:extLst>
              <a:ext uri="{FF2B5EF4-FFF2-40B4-BE49-F238E27FC236}">
                <a16:creationId xmlns:a16="http://schemas.microsoft.com/office/drawing/2014/main" id="{BC3965F4-D2B3-4353-A638-332A3F4E704F}"/>
              </a:ext>
            </a:extLst>
          </p:cNvPr>
          <p:cNvSpPr>
            <a:spLocks noGrp="1"/>
          </p:cNvSpPr>
          <p:nvPr>
            <p:ph type="body" sz="quarter" idx="27" hasCustomPrompt="1"/>
          </p:nvPr>
        </p:nvSpPr>
        <p:spPr>
          <a:xfrm>
            <a:off x="8938053" y="4877332"/>
            <a:ext cx="2286000" cy="594360"/>
          </a:xfrm>
        </p:spPr>
        <p:txBody>
          <a:bodyPr/>
          <a:lstStyle>
            <a:lvl1pPr algn="ctr">
              <a:lnSpc>
                <a:spcPct val="100000"/>
              </a:lnSpc>
              <a:buNone/>
              <a:defRPr sz="1600"/>
            </a:lvl1pPr>
          </a:lstStyle>
          <a:p>
            <a:pPr lvl="0"/>
            <a:r>
              <a:rPr lang="en-US"/>
              <a:t>Title</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14327212"/>
      </p:ext>
    </p:extLst>
  </p:cSld>
  <p:clrMapOvr>
    <a:masterClrMapping/>
  </p:clrMapOvr>
  <p:extLst>
    <p:ext uri="{DCECCB84-F9BA-43D5-87BE-67443E8EF086}">
      <p15:sldGuideLst xmlns:p15="http://schemas.microsoft.com/office/powerpoint/2012/main">
        <p15:guide id="1" pos="1368">
          <p15:clr>
            <a:srgbClr val="FBAE40"/>
          </p15:clr>
        </p15:guide>
        <p15:guide id="2" pos="3024">
          <p15:clr>
            <a:srgbClr val="FBAE40"/>
          </p15:clr>
        </p15:guide>
        <p15:guide id="3" pos="4680">
          <p15:clr>
            <a:srgbClr val="FBAE40"/>
          </p15:clr>
        </p15:guide>
        <p15:guide id="4" pos="63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Section Break">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1">
            <a:extLst>
              <a:ext uri="{FF2B5EF4-FFF2-40B4-BE49-F238E27FC236}">
                <a16:creationId xmlns:a16="http://schemas.microsoft.com/office/drawing/2014/main" id="{0A3C02BB-F8E9-47C7-AF5B-34F4E0DF2CA3}"/>
              </a:ext>
            </a:extLst>
          </p:cNvPr>
          <p:cNvSpPr>
            <a:spLocks noGrp="1"/>
          </p:cNvSpPr>
          <p:nvPr>
            <p:ph type="ctrTitle"/>
          </p:nvPr>
        </p:nvSpPr>
        <p:spPr>
          <a:xfrm>
            <a:off x="929154" y="987237"/>
            <a:ext cx="4506259" cy="2976491"/>
          </a:xfrm>
        </p:spPr>
        <p:txBody>
          <a:bodyPr anchor="b">
            <a:normAutofit/>
          </a:bodyPr>
          <a:lstStyle>
            <a:lvl1pPr>
              <a:defRPr>
                <a:solidFill>
                  <a:schemeClr val="bg1"/>
                </a:solidFill>
              </a:defRPr>
            </a:lvl1pPr>
          </a:lstStyle>
          <a:p>
            <a:pPr algn="l"/>
            <a:r>
              <a:rPr lang="en-US">
                <a:solidFill>
                  <a:schemeClr val="bg1"/>
                </a:solidFill>
              </a:rPr>
              <a:t>Click to edit Master title style</a:t>
            </a:r>
          </a:p>
        </p:txBody>
      </p:sp>
      <p:sp>
        <p:nvSpPr>
          <p:cNvPr id="41" name="Subtitle 2">
            <a:extLst>
              <a:ext uri="{FF2B5EF4-FFF2-40B4-BE49-F238E27FC236}">
                <a16:creationId xmlns:a16="http://schemas.microsoft.com/office/drawing/2014/main" id="{585BD763-B468-4FE3-BCE8-C2E276B77B2C}"/>
              </a:ext>
            </a:extLst>
          </p:cNvPr>
          <p:cNvSpPr>
            <a:spLocks noGrp="1"/>
          </p:cNvSpPr>
          <p:nvPr>
            <p:ph type="subTitle" idx="1"/>
          </p:nvPr>
        </p:nvSpPr>
        <p:spPr>
          <a:xfrm>
            <a:off x="929154" y="4393824"/>
            <a:ext cx="4506259" cy="1597145"/>
          </a:xfrm>
        </p:spPr>
        <p:txBody>
          <a:bodyPr>
            <a:normAutofit/>
          </a:bodyPr>
          <a:lstStyle>
            <a:lvl1pPr>
              <a:buNone/>
              <a:defRPr>
                <a:solidFill>
                  <a:schemeClr val="bg1"/>
                </a:solidFill>
              </a:defRPr>
            </a:lvl1pPr>
          </a:lstStyle>
          <a:p>
            <a:pPr algn="l"/>
            <a:r>
              <a:rPr lang="en-US" sz="1400">
                <a:solidFill>
                  <a:schemeClr val="bg1"/>
                </a:solidFill>
              </a:rPr>
              <a:t>Click to edit Master subtitle style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46" name="Picture Placeholder 45">
            <a:extLst>
              <a:ext uri="{FF2B5EF4-FFF2-40B4-BE49-F238E27FC236}">
                <a16:creationId xmlns:a16="http://schemas.microsoft.com/office/drawing/2014/main" id="{D482A36A-6BEB-495C-8399-9E9EA28C2B3B}"/>
              </a:ext>
            </a:extLst>
          </p:cNvPr>
          <p:cNvSpPr>
            <a:spLocks noGrp="1"/>
          </p:cNvSpPr>
          <p:nvPr>
            <p:ph type="pic" sz="quarter" idx="13"/>
          </p:nvPr>
        </p:nvSpPr>
        <p:spPr>
          <a:xfrm>
            <a:off x="6931152" y="627063"/>
            <a:ext cx="4195763" cy="2674937"/>
          </a:xfrm>
          <a:solidFill>
            <a:schemeClr val="accent6"/>
          </a:solidFill>
        </p:spPr>
        <p:txBody>
          <a:bodyPr/>
          <a:lstStyle/>
          <a:p>
            <a:r>
              <a:rPr lang="en-US"/>
              <a:t>Click icon to add picture</a:t>
            </a:r>
          </a:p>
        </p:txBody>
      </p:sp>
      <p:sp>
        <p:nvSpPr>
          <p:cNvPr id="47" name="Picture Placeholder 45">
            <a:extLst>
              <a:ext uri="{FF2B5EF4-FFF2-40B4-BE49-F238E27FC236}">
                <a16:creationId xmlns:a16="http://schemas.microsoft.com/office/drawing/2014/main" id="{23DC67C7-2D14-4866-B487-E6C7EF2D18DB}"/>
              </a:ext>
            </a:extLst>
          </p:cNvPr>
          <p:cNvSpPr>
            <a:spLocks noGrp="1"/>
          </p:cNvSpPr>
          <p:nvPr>
            <p:ph type="pic" sz="quarter" idx="14"/>
          </p:nvPr>
        </p:nvSpPr>
        <p:spPr>
          <a:xfrm>
            <a:off x="6931152" y="3621024"/>
            <a:ext cx="4195763" cy="2674937"/>
          </a:xfrm>
          <a:solidFill>
            <a:schemeClr val="accent6"/>
          </a:solidFill>
        </p:spPr>
        <p:txBody>
          <a:bodyPr/>
          <a:lstStyle/>
          <a:p>
            <a:r>
              <a:rPr lang="en-US"/>
              <a:t>Click icon to add picture</a:t>
            </a:r>
          </a:p>
        </p:txBody>
      </p:sp>
      <p:sp>
        <p:nvSpPr>
          <p:cNvPr id="48" name="Date Placeholder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a:lstStyle/>
          <a:p>
            <a:r>
              <a:rPr lang="en-US"/>
              <a:t>Monday, February 1, 20XX</a:t>
            </a:r>
          </a:p>
        </p:txBody>
      </p:sp>
      <p:sp>
        <p:nvSpPr>
          <p:cNvPr id="49" name="Slide Number Placeholder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46841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20803" y="2865438"/>
            <a:ext cx="10240960" cy="2708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12331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46EB34-1B8B-4396-BFD2-98D14076D4B8}"/>
              </a:ext>
              <a:ext uri="{C183D7F6-B498-43B3-948B-1728B52AA6E4}">
                <adec:decorative xmlns:adec="http://schemas.microsoft.com/office/drawing/2017/decorative" val="1"/>
              </a:ext>
            </a:extLst>
          </p:cNvPr>
          <p:cNvSpPr/>
          <p:nvPr userDrawn="1"/>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E69A3D-D17E-4FD6-87AB-82FA30AC072A}"/>
              </a:ext>
              <a:ext uri="{C183D7F6-B498-43B3-948B-1728B52AA6E4}">
                <adec:decorative xmlns:adec="http://schemas.microsoft.com/office/drawing/2017/decorative" val="1"/>
              </a:ext>
            </a:extLst>
          </p:cNvPr>
          <p:cNvSpPr/>
          <p:nvPr userDrawn="1"/>
        </p:nvSpPr>
        <p:spPr>
          <a:xfrm rot="10800000" flipH="1">
            <a:off x="4038600" y="4463552"/>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CAE216A4-83E5-4AF8-83B6-82171757BA87}"/>
              </a:ext>
              <a:ext uri="{C183D7F6-B498-43B3-948B-1728B52AA6E4}">
                <adec:decorative xmlns:adec="http://schemas.microsoft.com/office/drawing/2017/decorative" val="1"/>
              </a:ext>
            </a:extLst>
          </p:cNvPr>
          <p:cNvSpPr/>
          <p:nvPr userDrawn="1"/>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743141D-24A2-4BE2-B276-C20C06CB9601}"/>
              </a:ext>
              <a:ext uri="{C183D7F6-B498-43B3-948B-1728B52AA6E4}">
                <adec:decorative xmlns:adec="http://schemas.microsoft.com/office/drawing/2017/decorative" val="1"/>
              </a:ext>
            </a:extLst>
          </p:cNvPr>
          <p:cNvSpPr/>
          <p:nvPr userDrawn="1"/>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6">
            <a:extLst>
              <a:ext uri="{FF2B5EF4-FFF2-40B4-BE49-F238E27FC236}">
                <a16:creationId xmlns:a16="http://schemas.microsoft.com/office/drawing/2014/main" id="{A35F720A-671B-47F4-88B8-83CD2FE3B3EF}"/>
              </a:ext>
            </a:extLst>
          </p:cNvPr>
          <p:cNvSpPr>
            <a:spLocks noGrp="1"/>
          </p:cNvSpPr>
          <p:nvPr>
            <p:ph type="ctrTitle"/>
          </p:nvPr>
        </p:nvSpPr>
        <p:spPr>
          <a:xfrm>
            <a:off x="1383807" y="4611271"/>
            <a:ext cx="10229073" cy="1171556"/>
          </a:xfrm>
        </p:spPr>
        <p:txBody>
          <a:bodyPr>
            <a:normAutofit/>
          </a:bodyPr>
          <a:lstStyle>
            <a:lvl1pPr>
              <a:defRPr>
                <a:solidFill>
                  <a:schemeClr val="bg1"/>
                </a:solidFill>
              </a:defRPr>
            </a:lvl1pPr>
          </a:lstStyle>
          <a:p>
            <a:pPr algn="l"/>
            <a:r>
              <a:rPr lang="en-US" sz="3600">
                <a:solidFill>
                  <a:schemeClr val="bg1"/>
                </a:solidFill>
              </a:rPr>
              <a:t>Click to edit Master title style</a:t>
            </a:r>
          </a:p>
        </p:txBody>
      </p:sp>
      <p:sp>
        <p:nvSpPr>
          <p:cNvPr id="13" name="Content Placeholder 7">
            <a:extLst>
              <a:ext uri="{FF2B5EF4-FFF2-40B4-BE49-F238E27FC236}">
                <a16:creationId xmlns:a16="http://schemas.microsoft.com/office/drawing/2014/main" id="{38168417-C3D6-45B7-898A-D94F37EA6C69}"/>
              </a:ext>
            </a:extLst>
          </p:cNvPr>
          <p:cNvSpPr>
            <a:spLocks noGrp="1"/>
          </p:cNvSpPr>
          <p:nvPr>
            <p:ph type="subTitle" idx="1"/>
          </p:nvPr>
        </p:nvSpPr>
        <p:spPr>
          <a:xfrm>
            <a:off x="1371601" y="5970897"/>
            <a:ext cx="9448800" cy="429904"/>
          </a:xfrm>
        </p:spPr>
        <p:txBody>
          <a:bodyPr>
            <a:normAutofit/>
          </a:bodyPr>
          <a:lstStyle>
            <a:lvl1pPr>
              <a:buNone/>
              <a:defRPr>
                <a:solidFill>
                  <a:schemeClr val="bg1"/>
                </a:solidFill>
              </a:defRPr>
            </a:lvl1pPr>
          </a:lstStyle>
          <a:p>
            <a:pPr algn="l">
              <a:lnSpc>
                <a:spcPct val="100000"/>
              </a:lnSpc>
            </a:pPr>
            <a:r>
              <a:rPr lang="en-US" sz="1200">
                <a:solidFill>
                  <a:schemeClr val="bg1"/>
                </a:solidFill>
              </a:rPr>
              <a:t>Click to edit Master subtitle style</a:t>
            </a:r>
          </a:p>
        </p:txBody>
      </p:sp>
      <p:sp>
        <p:nvSpPr>
          <p:cNvPr id="12" name="Picture Placeholder 11">
            <a:extLst>
              <a:ext uri="{FF2B5EF4-FFF2-40B4-BE49-F238E27FC236}">
                <a16:creationId xmlns:a16="http://schemas.microsoft.com/office/drawing/2014/main" id="{7B0F7C81-3A6B-4709-B144-6A0DFEF3B80C}"/>
              </a:ext>
            </a:extLst>
          </p:cNvPr>
          <p:cNvSpPr>
            <a:spLocks noGrp="1"/>
          </p:cNvSpPr>
          <p:nvPr>
            <p:ph type="pic" sz="quarter" idx="13"/>
          </p:nvPr>
        </p:nvSpPr>
        <p:spPr>
          <a:xfrm>
            <a:off x="0" y="0"/>
            <a:ext cx="12188952" cy="4462272"/>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77843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3200400"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4892040" y="2109976"/>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4892040" y="3016183"/>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5A7CDD05-39F5-4344-992F-995A7F9E8237}"/>
              </a:ext>
            </a:extLst>
          </p:cNvPr>
          <p:cNvSpPr>
            <a:spLocks noGrp="1"/>
          </p:cNvSpPr>
          <p:nvPr>
            <p:ph type="body" sz="quarter" idx="13"/>
          </p:nvPr>
        </p:nvSpPr>
        <p:spPr>
          <a:xfrm>
            <a:off x="8412480" y="2112263"/>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93C996A2-0E21-4652-A9DD-F74F8BC04053}"/>
              </a:ext>
            </a:extLst>
          </p:cNvPr>
          <p:cNvSpPr>
            <a:spLocks noGrp="1"/>
          </p:cNvSpPr>
          <p:nvPr>
            <p:ph sz="quarter" idx="14"/>
          </p:nvPr>
        </p:nvSpPr>
        <p:spPr>
          <a:xfrm>
            <a:off x="8412480" y="3018470"/>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203135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1227542944"/>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9C97D6C-07B7-434E-BBAE-19379570CC2E}"/>
              </a:ext>
            </a:extLst>
          </p:cNvPr>
          <p:cNvSpPr>
            <a:spLocks noGrp="1"/>
          </p:cNvSpPr>
          <p:nvPr>
            <p:ph type="title"/>
          </p:nvPr>
        </p:nvSpPr>
        <p:spPr>
          <a:xfrm>
            <a:off x="8643193" y="457201"/>
            <a:ext cx="3091607" cy="1727643"/>
          </a:xfrm>
        </p:spPr>
        <p:txBody>
          <a:bodyPr anchor="b">
            <a:normAutofit/>
          </a:bodyPr>
          <a:lstStyle/>
          <a:p>
            <a:r>
              <a:rPr lang="en-US" sz="2800"/>
              <a:t>Click to edit Master title style</a:t>
            </a:r>
          </a:p>
        </p:txBody>
      </p:sp>
      <p:sp>
        <p:nvSpPr>
          <p:cNvPr id="9" name="Picture Placeholder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8119872" cy="6409944"/>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a:solidFill>
                  <a:schemeClr val="bg1"/>
                </a:solidFill>
              </a:rPr>
              <a:t>Sample Footer Text</a:t>
            </a:r>
          </a:p>
        </p:txBody>
      </p:sp>
      <p:sp>
        <p:nvSpPr>
          <p:cNvPr id="8" name="Content Placeholder 7">
            <a:extLst>
              <a:ext uri="{FF2B5EF4-FFF2-40B4-BE49-F238E27FC236}">
                <a16:creationId xmlns:a16="http://schemas.microsoft.com/office/drawing/2014/main" id="{8D0529A2-5928-42C4-B397-6AEE7520D2C9}"/>
              </a:ext>
            </a:extLst>
          </p:cNvPr>
          <p:cNvSpPr>
            <a:spLocks noGrp="1"/>
          </p:cNvSpPr>
          <p:nvPr>
            <p:ph sz="quarter" idx="14" hasCustomPrompt="1"/>
          </p:nvPr>
        </p:nvSpPr>
        <p:spPr>
          <a:xfrm>
            <a:off x="8643938" y="2530475"/>
            <a:ext cx="3023806" cy="3427413"/>
          </a:xfrm>
        </p:spPr>
        <p:txBody>
          <a:bodyPr/>
          <a:lstStyle>
            <a:lvl1pPr>
              <a:buNone/>
              <a:defRPr sz="2000"/>
            </a:lvl1pPr>
            <a:lvl2pPr>
              <a:buNone/>
              <a:defRPr sz="2000"/>
            </a:lvl2pPr>
            <a:lvl3pPr>
              <a:buNone/>
              <a:defRPr sz="2000"/>
            </a:lvl3pPr>
            <a:lvl4pPr>
              <a:buNone/>
              <a:defRPr sz="2000"/>
            </a:lvl4pPr>
            <a:lvl5pPr>
              <a:buNone/>
              <a:defRPr sz="2000"/>
            </a:lvl5pPr>
          </a:lstStyle>
          <a:p>
            <a:pPr lvl="0"/>
            <a:r>
              <a:rPr lang="en-US"/>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60757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Monday, February 1, 20XX</a:t>
            </a:r>
          </a:p>
        </p:txBody>
      </p:sp>
      <p:sp>
        <p:nvSpPr>
          <p:cNvPr id="5" name="Footer Placeholder 4"/>
          <p:cNvSpPr>
            <a:spLocks noGrp="1"/>
          </p:cNvSpPr>
          <p:nvPr>
            <p:ph type="ftr" sz="quarter" idx="11"/>
          </p:nvPr>
        </p:nvSpPr>
        <p:spPr/>
        <p:txBody>
          <a:bodyPr/>
          <a:lstStyle/>
          <a:p>
            <a:r>
              <a:rPr lang="en-US" b="0"/>
              <a:t>Sample Footer Text</a:t>
            </a:r>
          </a:p>
        </p:txBody>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529589"/>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Monday, February 1, 20XX</a:t>
            </a:r>
          </a:p>
        </p:txBody>
      </p:sp>
      <p:sp>
        <p:nvSpPr>
          <p:cNvPr id="6" name="Footer Placeholder 5"/>
          <p:cNvSpPr>
            <a:spLocks noGrp="1"/>
          </p:cNvSpPr>
          <p:nvPr>
            <p:ph type="ftr" sz="quarter" idx="11"/>
          </p:nvPr>
        </p:nvSpPr>
        <p:spPr/>
        <p:txBody>
          <a:bodyPr/>
          <a:lstStyle/>
          <a:p>
            <a:r>
              <a:rPr lang="en-US" b="0"/>
              <a:t>Sample Footer Text</a:t>
            </a:r>
          </a:p>
        </p:txBody>
      </p:sp>
      <p:sp>
        <p:nvSpPr>
          <p:cNvPr id="7" name="Slide Number Placeholder 6"/>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1634645200"/>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Monday, February 1, 20XX</a:t>
            </a:r>
          </a:p>
        </p:txBody>
      </p:sp>
      <p:sp>
        <p:nvSpPr>
          <p:cNvPr id="8" name="Footer Placeholder 7"/>
          <p:cNvSpPr>
            <a:spLocks noGrp="1"/>
          </p:cNvSpPr>
          <p:nvPr>
            <p:ph type="ftr" sz="quarter" idx="11"/>
          </p:nvPr>
        </p:nvSpPr>
        <p:spPr/>
        <p:txBody>
          <a:bodyPr/>
          <a:lstStyle/>
          <a:p>
            <a:r>
              <a:rPr lang="en-US" b="0"/>
              <a:t>Sample Footer Text</a:t>
            </a:r>
          </a:p>
        </p:txBody>
      </p:sp>
      <p:sp>
        <p:nvSpPr>
          <p:cNvPr id="9" name="Slide Number Placeholder 8"/>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199816834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Monday, February 1, 20XX</a:t>
            </a:r>
          </a:p>
        </p:txBody>
      </p:sp>
      <p:sp>
        <p:nvSpPr>
          <p:cNvPr id="4" name="Footer Placeholder 3"/>
          <p:cNvSpPr>
            <a:spLocks noGrp="1"/>
          </p:cNvSpPr>
          <p:nvPr>
            <p:ph type="ftr" sz="quarter" idx="11"/>
          </p:nvPr>
        </p:nvSpPr>
        <p:spPr/>
        <p:txBody>
          <a:bodyPr/>
          <a:lstStyle/>
          <a:p>
            <a:r>
              <a:rPr lang="en-US" b="0"/>
              <a:t>Sample Footer Text</a:t>
            </a:r>
          </a:p>
        </p:txBody>
      </p:sp>
      <p:sp>
        <p:nvSpPr>
          <p:cNvPr id="5" name="Slide Number Placeholder 4"/>
          <p:cNvSpPr>
            <a:spLocks noGrp="1"/>
          </p:cNvSpPr>
          <p:nvPr>
            <p:ph type="sldNum" sz="quarter" idx="12"/>
          </p:nvPr>
        </p:nvSpPr>
        <p:spPr/>
        <p:txBody>
          <a:bodyPr/>
          <a:lstStyle/>
          <a:p>
            <a:fld id="{C01389E6-C847-4AD0-B56D-D205B2EAB1EE}" type="slidenum">
              <a:rPr lang="en-US" smtClean="0"/>
              <a:pPr/>
              <a:t>‹#›</a:t>
            </a:fld>
            <a:endParaRPr lang="en-US"/>
          </a:p>
        </p:txBody>
      </p:sp>
    </p:spTree>
    <p:extLst>
      <p:ext uri="{BB962C8B-B14F-4D97-AF65-F5344CB8AC3E}">
        <p14:creationId xmlns:p14="http://schemas.microsoft.com/office/powerpoint/2010/main" val="87869776"/>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Monday, February 1, 20XX</a:t>
            </a:r>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57033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Monday, February 1,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785170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Monday, February 1,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48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r>
              <a:rPr lang="en-US"/>
              <a:t>Monday, February 1, 20XX</a:t>
            </a: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b="0"/>
              <a:t>Sample Footer Text</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01389E6-C847-4AD0-B56D-D205B2EAB1EE}"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7D8B395-2B19-C081-E93C-5A63F447656B}"/>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9" name="Rectangle 8">
              <a:extLst>
                <a:ext uri="{FF2B5EF4-FFF2-40B4-BE49-F238E27FC236}">
                  <a16:creationId xmlns:a16="http://schemas.microsoft.com/office/drawing/2014/main" id="{986F68AD-A2C9-47C6-C61B-4AB08D9EBA9E}"/>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82370DD-AB26-9243-CEC5-6DEE80A3FF2F}"/>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70147268"/>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30" r:id="rId17"/>
    <p:sldLayoutId id="2147483831" r:id="rId18"/>
    <p:sldLayoutId id="2147483833" r:id="rId19"/>
    <p:sldLayoutId id="2147483835" r:id="rId20"/>
  </p:sldLayoutIdLst>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6.png"/><Relationship Id="rId1" Type="http://schemas.openxmlformats.org/officeDocument/2006/relationships/slideLayout" Target="../slideLayouts/slideLayout19.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9.xml"/><Relationship Id="rId5" Type="http://schemas.openxmlformats.org/officeDocument/2006/relationships/image" Target="../media/image55.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9.jpeg"/></Relationships>
</file>

<file path=ppt/slides/_rels/slide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9.jpe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htmw/2024S-Dev-Dynasty/wiki"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youtube.com/watch?v=g2YqTlXZXeQ&amp;feature=youtu.be" TargetMode="External"/><Relationship Id="rId4" Type="http://schemas.openxmlformats.org/officeDocument/2006/relationships/image" Target="../media/image68.jpeg"/></Relationships>
</file>

<file path=ppt/slides/_rels/slide4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799020-4ABD-4E8C-8F34-FD42A314F70C}"/>
              </a:ext>
            </a:extLst>
          </p:cNvPr>
          <p:cNvSpPr>
            <a:spLocks noGrp="1"/>
          </p:cNvSpPr>
          <p:nvPr>
            <p:ph type="ctrTitle"/>
          </p:nvPr>
        </p:nvSpPr>
        <p:spPr>
          <a:xfrm>
            <a:off x="1156629" y="1028700"/>
            <a:ext cx="10614211" cy="1152712"/>
          </a:xfrm>
        </p:spPr>
        <p:txBody>
          <a:bodyPr/>
          <a:lstStyle/>
          <a:p>
            <a:r>
              <a:rPr lang="en-US" err="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D14A89"/>
                </a:solidFill>
                <a:effectLst>
                  <a:outerShdw blurRad="38100" dist="38100" dir="2700000" algn="tl">
                    <a:srgbClr val="000000">
                      <a:alpha val="43137"/>
                    </a:srgbClr>
                  </a:outerShdw>
                </a:effectLst>
              </a:rPr>
              <a:t>mooD</a:t>
            </a:r>
            <a:r>
              <a:rPr lang="en-US" err="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D2414D"/>
                </a:solidFill>
                <a:effectLst>
                  <a:outerShdw blurRad="38100" dist="38100" dir="2700000" algn="tl">
                    <a:srgbClr val="000000">
                      <a:alpha val="43137"/>
                    </a:srgbClr>
                  </a:outerShdw>
                </a:effectLst>
                <a:latin typeface="+mn-lt"/>
              </a:rPr>
              <a:t>SpHERE</a:t>
            </a:r>
            <a:endParaRPr lang="en-US">
              <a:solidFill>
                <a:srgbClr val="DF3C6F"/>
              </a:solidFill>
              <a:latin typeface="Tw Cen MT"/>
            </a:endParaRPr>
          </a:p>
        </p:txBody>
      </p:sp>
      <p:sp>
        <p:nvSpPr>
          <p:cNvPr id="5" name="Subtitle 4">
            <a:extLst>
              <a:ext uri="{FF2B5EF4-FFF2-40B4-BE49-F238E27FC236}">
                <a16:creationId xmlns:a16="http://schemas.microsoft.com/office/drawing/2014/main" id="{6968B250-ACDF-4D57-BD3E-D18F93E457A1}"/>
              </a:ext>
            </a:extLst>
          </p:cNvPr>
          <p:cNvSpPr>
            <a:spLocks noGrp="1"/>
          </p:cNvSpPr>
          <p:nvPr>
            <p:ph type="subTitle" idx="1"/>
          </p:nvPr>
        </p:nvSpPr>
        <p:spPr/>
        <p:txBody>
          <a:bodyPr>
            <a:normAutofit fontScale="85000" lnSpcReduction="10000"/>
          </a:bodyPr>
          <a:lstStyle/>
          <a:p>
            <a:r>
              <a:rPr lang="en-US" sz="3600" b="1" cap="all" spc="70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455C74"/>
                </a:solidFill>
                <a:effectLst>
                  <a:outerShdw blurRad="38100" dist="38100" dir="2700000" algn="tl">
                    <a:srgbClr val="000000">
                      <a:alpha val="43137"/>
                    </a:srgbClr>
                  </a:outerShdw>
                </a:effectLst>
                <a:latin typeface="+mj-lt"/>
                <a:ea typeface="+mj-ea"/>
                <a:cs typeface="+mj-cs"/>
              </a:rPr>
              <a:t>An</a:t>
            </a:r>
            <a:r>
              <a:rPr lang="en-US" sz="3600" b="1" cap="all" spc="700">
                <a:solidFill>
                  <a:srgbClr val="455C74"/>
                </a:solidFill>
                <a:effectLst>
                  <a:outerShdw blurRad="38100" dist="38100" dir="2700000" algn="tl">
                    <a:srgbClr val="000000">
                      <a:alpha val="43137"/>
                    </a:srgbClr>
                  </a:outerShdw>
                </a:effectLst>
                <a:latin typeface="+mj-lt"/>
                <a:ea typeface="+mj-ea"/>
                <a:cs typeface="+mj-cs"/>
              </a:rPr>
              <a:t> </a:t>
            </a:r>
            <a:r>
              <a:rPr lang="en-US" sz="3600" b="1" cap="all" spc="70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455C74"/>
                </a:solidFill>
                <a:effectLst>
                  <a:outerShdw blurRad="38100" dist="38100" dir="2700000" algn="tl">
                    <a:srgbClr val="000000">
                      <a:alpha val="43137"/>
                    </a:srgbClr>
                  </a:outerShdw>
                </a:effectLst>
                <a:latin typeface="+mj-lt"/>
                <a:ea typeface="+mj-ea"/>
                <a:cs typeface="+mj-cs"/>
              </a:rPr>
              <a:t>Emotion Based Music Recommender</a:t>
            </a:r>
          </a:p>
        </p:txBody>
      </p:sp>
      <p:pic>
        <p:nvPicPr>
          <p:cNvPr id="8" name="Picture Placeholder 7" descr="A close - up of a record player">
            <a:extLst>
              <a:ext uri="{FF2B5EF4-FFF2-40B4-BE49-F238E27FC236}">
                <a16:creationId xmlns:a16="http://schemas.microsoft.com/office/drawing/2014/main" id="{33532A47-3BF0-4F92-A773-5C134A954CB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39" r="39"/>
          <a:stretch/>
        </p:blipFill>
        <p:spPr/>
      </p:pic>
    </p:spTree>
    <p:extLst>
      <p:ext uri="{BB962C8B-B14F-4D97-AF65-F5344CB8AC3E}">
        <p14:creationId xmlns:p14="http://schemas.microsoft.com/office/powerpoint/2010/main" val="30057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1B5B7-11D4-A503-B4DE-CA2B562991C6}"/>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3D697C93-6BC8-E35F-04F1-8725BB019D69}"/>
              </a:ext>
            </a:extLst>
          </p:cNvPr>
          <p:cNvSpPr>
            <a:spLocks noGrp="1"/>
          </p:cNvSpPr>
          <p:nvPr>
            <p:ph type="ftr" sz="quarter" idx="11"/>
          </p:nvPr>
        </p:nvSpPr>
        <p:spPr/>
        <p:txBody>
          <a:bodyPr/>
          <a:lstStyle/>
          <a:p>
            <a:r>
              <a:rPr lang="en-US" err="1"/>
              <a:t>MoodSphere</a:t>
            </a:r>
            <a:endParaRPr lang="en-US"/>
          </a:p>
        </p:txBody>
      </p:sp>
      <p:sp>
        <p:nvSpPr>
          <p:cNvPr id="13" name="Date Placeholder 12">
            <a:extLst>
              <a:ext uri="{FF2B5EF4-FFF2-40B4-BE49-F238E27FC236}">
                <a16:creationId xmlns:a16="http://schemas.microsoft.com/office/drawing/2014/main" id="{4CC26D92-475B-5DB5-5146-D757D8627B0E}"/>
              </a:ext>
            </a:extLst>
          </p:cNvPr>
          <p:cNvSpPr>
            <a:spLocks noGrp="1"/>
          </p:cNvSpPr>
          <p:nvPr>
            <p:ph type="dt" sz="half" idx="10"/>
          </p:nvPr>
        </p:nvSpPr>
        <p:spPr>
          <a:xfrm>
            <a:off x="1085850" y="6409170"/>
            <a:ext cx="10526653" cy="448830"/>
          </a:xfrm>
        </p:spPr>
        <p:txBody>
          <a:bodyPr/>
          <a:lstStyle/>
          <a:p>
            <a:r>
              <a:rPr lang="en-US"/>
              <a:t>Wednesday, February 14, 2024</a:t>
            </a:r>
          </a:p>
        </p:txBody>
      </p:sp>
      <p:sp>
        <p:nvSpPr>
          <p:cNvPr id="14" name="Slide Number Placeholder 13">
            <a:extLst>
              <a:ext uri="{FF2B5EF4-FFF2-40B4-BE49-F238E27FC236}">
                <a16:creationId xmlns:a16="http://schemas.microsoft.com/office/drawing/2014/main" id="{61689D83-6477-BB5D-FC0C-4BA0D6DC3C50}"/>
              </a:ext>
            </a:extLst>
          </p:cNvPr>
          <p:cNvSpPr>
            <a:spLocks noGrp="1"/>
          </p:cNvSpPr>
          <p:nvPr>
            <p:ph type="sldNum" sz="quarter" idx="12"/>
          </p:nvPr>
        </p:nvSpPr>
        <p:spPr/>
        <p:txBody>
          <a:bodyPr/>
          <a:lstStyle/>
          <a:p>
            <a:fld id="{39A857F5-96C8-461D-A78C-38E92FE1C522}" type="slidenum">
              <a:rPr lang="en-US" smtClean="0"/>
              <a:pPr/>
              <a:t>10</a:t>
            </a:fld>
            <a:endParaRPr lang="en-US"/>
          </a:p>
        </p:txBody>
      </p:sp>
      <p:sp>
        <p:nvSpPr>
          <p:cNvPr id="15" name="TextBox 14">
            <a:extLst>
              <a:ext uri="{FF2B5EF4-FFF2-40B4-BE49-F238E27FC236}">
                <a16:creationId xmlns:a16="http://schemas.microsoft.com/office/drawing/2014/main" id="{91A92B0A-14F0-C917-6A10-5CCC0496C964}"/>
              </a:ext>
            </a:extLst>
          </p:cNvPr>
          <p:cNvSpPr txBox="1"/>
          <p:nvPr/>
        </p:nvSpPr>
        <p:spPr>
          <a:xfrm>
            <a:off x="457200" y="3718244"/>
            <a:ext cx="3371353" cy="1323439"/>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Alex:</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The Energetic Fitness Enthusiast</a:t>
            </a:r>
          </a:p>
        </p:txBody>
      </p:sp>
      <p:sp>
        <p:nvSpPr>
          <p:cNvPr id="19" name="TextBox 18">
            <a:extLst>
              <a:ext uri="{FF2B5EF4-FFF2-40B4-BE49-F238E27FC236}">
                <a16:creationId xmlns:a16="http://schemas.microsoft.com/office/drawing/2014/main" id="{392AEE4E-2D7B-BEEE-0494-930BCC339287}"/>
              </a:ext>
            </a:extLst>
          </p:cNvPr>
          <p:cNvSpPr txBox="1"/>
          <p:nvPr/>
        </p:nvSpPr>
        <p:spPr>
          <a:xfrm>
            <a:off x="4412974" y="628153"/>
            <a:ext cx="7402664" cy="1200329"/>
          </a:xfrm>
          <a:prstGeom prst="rect">
            <a:avLst/>
          </a:prstGeom>
          <a:noFill/>
        </p:spPr>
        <p:txBody>
          <a:bodyPr wrap="square" rtlCol="0">
            <a:spAutoFit/>
          </a:bodyPr>
          <a:lstStyle/>
          <a:p>
            <a:r>
              <a:rPr lang="en-US" b="1"/>
              <a:t>Background</a:t>
            </a:r>
            <a:r>
              <a:rPr lang="en-US" b="1" i="1">
                <a:solidFill>
                  <a:srgbClr val="0D0D0D"/>
                </a:solidFill>
                <a:effectLst/>
                <a:latin typeface="Söhne"/>
              </a:rPr>
              <a:t>:</a:t>
            </a:r>
          </a:p>
          <a:p>
            <a:r>
              <a:rPr lang="en-US" b="0" i="0">
                <a:solidFill>
                  <a:srgbClr val="0D0D0D"/>
                </a:solidFill>
                <a:effectLst/>
                <a:latin typeface="Söhne"/>
              </a:rPr>
              <a:t> </a:t>
            </a:r>
            <a:r>
              <a:rPr lang="en-US"/>
              <a:t>Alex is a 27-year-old fitness trainer who is passionate about leading an active lifestyle. He regularly engages in high-intensity workouts to maintain his physical health.</a:t>
            </a:r>
          </a:p>
        </p:txBody>
      </p:sp>
      <p:sp>
        <p:nvSpPr>
          <p:cNvPr id="20" name="TextBox 19">
            <a:extLst>
              <a:ext uri="{FF2B5EF4-FFF2-40B4-BE49-F238E27FC236}">
                <a16:creationId xmlns:a16="http://schemas.microsoft.com/office/drawing/2014/main" id="{6C386C33-5E4A-00A5-6036-09D07A3436BD}"/>
              </a:ext>
            </a:extLst>
          </p:cNvPr>
          <p:cNvSpPr txBox="1"/>
          <p:nvPr/>
        </p:nvSpPr>
        <p:spPr>
          <a:xfrm>
            <a:off x="4412975" y="2274073"/>
            <a:ext cx="7402664" cy="1200329"/>
          </a:xfrm>
          <a:prstGeom prst="rect">
            <a:avLst/>
          </a:prstGeom>
          <a:noFill/>
        </p:spPr>
        <p:txBody>
          <a:bodyPr wrap="square" rtlCol="0">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r>
              <a:rPr lang="en-US" b="0" i="0">
                <a:solidFill>
                  <a:srgbClr val="0D0D0D"/>
                </a:solidFill>
                <a:effectLst/>
                <a:latin typeface="Söhne"/>
              </a:rPr>
              <a:t> </a:t>
            </a:r>
            <a:r>
              <a:rPr lang="en-US"/>
              <a:t>For Alex, music serves as a motivational tool during workouts. He looks for energetic beats and rhythmic tunes that can enhance his performance and keep his energy levels high.</a:t>
            </a:r>
          </a:p>
        </p:txBody>
      </p:sp>
      <p:sp>
        <p:nvSpPr>
          <p:cNvPr id="21" name="TextBox 20">
            <a:extLst>
              <a:ext uri="{FF2B5EF4-FFF2-40B4-BE49-F238E27FC236}">
                <a16:creationId xmlns:a16="http://schemas.microsoft.com/office/drawing/2014/main" id="{1E16E923-E3F3-0EEE-2ECF-F54E64D01111}"/>
              </a:ext>
            </a:extLst>
          </p:cNvPr>
          <p:cNvSpPr txBox="1"/>
          <p:nvPr/>
        </p:nvSpPr>
        <p:spPr>
          <a:xfrm>
            <a:off x="4412974" y="3718244"/>
            <a:ext cx="7402664" cy="1200329"/>
          </a:xfrm>
          <a:prstGeom prst="rect">
            <a:avLst/>
          </a:prstGeom>
          <a:noFill/>
        </p:spPr>
        <p:txBody>
          <a:bodyPr wrap="square" rtlCol="0">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i="0">
                <a:solidFill>
                  <a:srgbClr val="0D0D0D"/>
                </a:solidFill>
                <a:effectLst/>
                <a:latin typeface="Söhne"/>
              </a:rPr>
              <a:t> </a:t>
            </a:r>
          </a:p>
          <a:p>
            <a:r>
              <a:rPr lang="en-US"/>
              <a:t>Alex leans towards EDM with upbeat tempos, Hip-Hop for its rhythmic flow, Rock for its adrenaline-pumping vibe, and Upbeat Pop for its lively tunes.</a:t>
            </a:r>
          </a:p>
        </p:txBody>
      </p:sp>
      <p:pic>
        <p:nvPicPr>
          <p:cNvPr id="3" name="Picture 2" descr="A person and person working out in a gym">
            <a:extLst>
              <a:ext uri="{FF2B5EF4-FFF2-40B4-BE49-F238E27FC236}">
                <a16:creationId xmlns:a16="http://schemas.microsoft.com/office/drawing/2014/main" id="{12C6A51F-3397-D450-9224-956E905D098F}"/>
              </a:ext>
            </a:extLst>
          </p:cNvPr>
          <p:cNvPicPr>
            <a:picLocks noChangeAspect="1"/>
          </p:cNvPicPr>
          <p:nvPr/>
        </p:nvPicPr>
        <p:blipFill rotWithShape="1">
          <a:blip r:embed="rId3"/>
          <a:srcRect l="2377" t="23340" r="2303" b="23662"/>
          <a:stretch/>
        </p:blipFill>
        <p:spPr>
          <a:xfrm>
            <a:off x="457200" y="986431"/>
            <a:ext cx="3168594" cy="1828800"/>
          </a:xfrm>
          <a:prstGeom prst="rect">
            <a:avLst/>
          </a:prstGeom>
        </p:spPr>
      </p:pic>
      <p:sp>
        <p:nvSpPr>
          <p:cNvPr id="2" name="Footer Placeholder 4">
            <a:extLst>
              <a:ext uri="{FF2B5EF4-FFF2-40B4-BE49-F238E27FC236}">
                <a16:creationId xmlns:a16="http://schemas.microsoft.com/office/drawing/2014/main" id="{DA04AB04-CFEE-61E2-B308-4C7C53E28279}"/>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spTree>
    <p:extLst>
      <p:ext uri="{BB962C8B-B14F-4D97-AF65-F5344CB8AC3E}">
        <p14:creationId xmlns:p14="http://schemas.microsoft.com/office/powerpoint/2010/main" val="3396717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062B6-1DE7-241D-DE48-F0C36E6282ED}"/>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D58A3C2A-7928-B52A-7A1F-745A8AF31AB7}"/>
              </a:ext>
            </a:extLst>
          </p:cNvPr>
          <p:cNvSpPr>
            <a:spLocks noGrp="1"/>
          </p:cNvSpPr>
          <p:nvPr>
            <p:ph type="ftr" sz="quarter" idx="11"/>
          </p:nvPr>
        </p:nvSpPr>
        <p:spPr/>
        <p:txBody>
          <a:bodyPr/>
          <a:lstStyle/>
          <a:p>
            <a:r>
              <a:rPr lang="en-US" err="1"/>
              <a:t>MoodSphere</a:t>
            </a:r>
            <a:endParaRPr lang="en-US"/>
          </a:p>
        </p:txBody>
      </p:sp>
      <p:sp>
        <p:nvSpPr>
          <p:cNvPr id="13" name="Date Placeholder 12">
            <a:extLst>
              <a:ext uri="{FF2B5EF4-FFF2-40B4-BE49-F238E27FC236}">
                <a16:creationId xmlns:a16="http://schemas.microsoft.com/office/drawing/2014/main" id="{21612C06-9C88-0215-2767-31B98AB2FC8A}"/>
              </a:ext>
            </a:extLst>
          </p:cNvPr>
          <p:cNvSpPr>
            <a:spLocks noGrp="1"/>
          </p:cNvSpPr>
          <p:nvPr>
            <p:ph type="dt" sz="half" idx="10"/>
          </p:nvPr>
        </p:nvSpPr>
        <p:spPr>
          <a:xfrm>
            <a:off x="1143000" y="6409170"/>
            <a:ext cx="10469503" cy="448830"/>
          </a:xfrm>
        </p:spPr>
        <p:txBody>
          <a:bodyPr/>
          <a:lstStyle/>
          <a:p>
            <a:r>
              <a:rPr lang="en-US"/>
              <a:t>Wednesday, February 14, 2024</a:t>
            </a:r>
          </a:p>
        </p:txBody>
      </p:sp>
      <p:sp>
        <p:nvSpPr>
          <p:cNvPr id="14" name="Slide Number Placeholder 13">
            <a:extLst>
              <a:ext uri="{FF2B5EF4-FFF2-40B4-BE49-F238E27FC236}">
                <a16:creationId xmlns:a16="http://schemas.microsoft.com/office/drawing/2014/main" id="{D905786D-AFDF-69D3-0A0E-F86EB8F2711C}"/>
              </a:ext>
            </a:extLst>
          </p:cNvPr>
          <p:cNvSpPr>
            <a:spLocks noGrp="1"/>
          </p:cNvSpPr>
          <p:nvPr>
            <p:ph type="sldNum" sz="quarter" idx="12"/>
          </p:nvPr>
        </p:nvSpPr>
        <p:spPr/>
        <p:txBody>
          <a:bodyPr/>
          <a:lstStyle/>
          <a:p>
            <a:fld id="{39A857F5-96C8-461D-A78C-38E92FE1C522}" type="slidenum">
              <a:rPr lang="en-US" smtClean="0"/>
              <a:pPr/>
              <a:t>11</a:t>
            </a:fld>
            <a:endParaRPr lang="en-US"/>
          </a:p>
        </p:txBody>
      </p:sp>
      <p:sp>
        <p:nvSpPr>
          <p:cNvPr id="15" name="TextBox 14">
            <a:extLst>
              <a:ext uri="{FF2B5EF4-FFF2-40B4-BE49-F238E27FC236}">
                <a16:creationId xmlns:a16="http://schemas.microsoft.com/office/drawing/2014/main" id="{8631AD30-4302-7C7B-0508-FB2E4580A30F}"/>
              </a:ext>
            </a:extLst>
          </p:cNvPr>
          <p:cNvSpPr txBox="1"/>
          <p:nvPr/>
        </p:nvSpPr>
        <p:spPr>
          <a:xfrm>
            <a:off x="457200" y="3718244"/>
            <a:ext cx="3371353" cy="1323439"/>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Mia:</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The Reflective College Student </a:t>
            </a:r>
          </a:p>
        </p:txBody>
      </p:sp>
      <p:sp>
        <p:nvSpPr>
          <p:cNvPr id="19" name="TextBox 18">
            <a:extLst>
              <a:ext uri="{FF2B5EF4-FFF2-40B4-BE49-F238E27FC236}">
                <a16:creationId xmlns:a16="http://schemas.microsoft.com/office/drawing/2014/main" id="{549FBB46-F4D7-4260-B139-DFEDFC284FF4}"/>
              </a:ext>
            </a:extLst>
          </p:cNvPr>
          <p:cNvSpPr txBox="1"/>
          <p:nvPr/>
        </p:nvSpPr>
        <p:spPr>
          <a:xfrm>
            <a:off x="4412974" y="628153"/>
            <a:ext cx="7402664" cy="1200329"/>
          </a:xfrm>
          <a:prstGeom prst="rect">
            <a:avLst/>
          </a:prstGeom>
          <a:noFill/>
        </p:spPr>
        <p:txBody>
          <a:bodyPr wrap="square" rtlCol="0">
            <a:spAutoFit/>
          </a:bodyPr>
          <a:lstStyle/>
          <a:p>
            <a:r>
              <a:rPr lang="en-US" b="1"/>
              <a:t>Background</a:t>
            </a:r>
            <a:r>
              <a:rPr lang="en-US" b="1" i="1">
                <a:solidFill>
                  <a:srgbClr val="0D0D0D"/>
                </a:solidFill>
                <a:effectLst/>
                <a:latin typeface="Söhne"/>
              </a:rPr>
              <a:t>:</a:t>
            </a:r>
          </a:p>
          <a:p>
            <a:r>
              <a:rPr lang="en-US"/>
              <a:t>Mia is a 20-year-old college student majoring in philosophy. She values moments of introspection and often immerses herself in thoughtful activities like reading and studying.</a:t>
            </a:r>
          </a:p>
        </p:txBody>
      </p:sp>
      <p:sp>
        <p:nvSpPr>
          <p:cNvPr id="20" name="TextBox 19">
            <a:extLst>
              <a:ext uri="{FF2B5EF4-FFF2-40B4-BE49-F238E27FC236}">
                <a16:creationId xmlns:a16="http://schemas.microsoft.com/office/drawing/2014/main" id="{0C8CF520-5330-78C1-7F0A-438C60292D0C}"/>
              </a:ext>
            </a:extLst>
          </p:cNvPr>
          <p:cNvSpPr txBox="1"/>
          <p:nvPr/>
        </p:nvSpPr>
        <p:spPr>
          <a:xfrm>
            <a:off x="4412975" y="2274073"/>
            <a:ext cx="7402664" cy="1200329"/>
          </a:xfrm>
          <a:prstGeom prst="rect">
            <a:avLst/>
          </a:prstGeom>
          <a:noFill/>
        </p:spPr>
        <p:txBody>
          <a:bodyPr wrap="square" lIns="91440" tIns="45720" rIns="91440" bIns="45720" rtlCol="0" anchor="t">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r>
              <a:rPr lang="en-US"/>
              <a:t>Music is an integral part of Mia's study routine, and she looks for tracks that complement her moods. She prefers music that fosters focus and a calming ambiance.</a:t>
            </a:r>
          </a:p>
        </p:txBody>
      </p:sp>
      <p:sp>
        <p:nvSpPr>
          <p:cNvPr id="21" name="TextBox 20">
            <a:extLst>
              <a:ext uri="{FF2B5EF4-FFF2-40B4-BE49-F238E27FC236}">
                <a16:creationId xmlns:a16="http://schemas.microsoft.com/office/drawing/2014/main" id="{1ACCF0F7-5D1C-2DA2-7C3F-5505EECB042B}"/>
              </a:ext>
            </a:extLst>
          </p:cNvPr>
          <p:cNvSpPr txBox="1"/>
          <p:nvPr/>
        </p:nvSpPr>
        <p:spPr>
          <a:xfrm>
            <a:off x="4412974" y="3839492"/>
            <a:ext cx="7402664" cy="1200329"/>
          </a:xfrm>
          <a:prstGeom prst="rect">
            <a:avLst/>
          </a:prstGeom>
          <a:noFill/>
        </p:spPr>
        <p:txBody>
          <a:bodyPr wrap="square" rtlCol="0">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i="0">
                <a:solidFill>
                  <a:srgbClr val="0D0D0D"/>
                </a:solidFill>
                <a:effectLst/>
                <a:latin typeface="Söhne"/>
              </a:rPr>
              <a:t> </a:t>
            </a:r>
          </a:p>
          <a:p>
            <a:r>
              <a:rPr lang="en-US"/>
              <a:t>Indie music for its authenticity, Alternative tunes for a diverse sound, Acoustic tracks for their simplicity, and Chill Electronica for a relaxing background.</a:t>
            </a:r>
          </a:p>
        </p:txBody>
      </p:sp>
      <p:pic>
        <p:nvPicPr>
          <p:cNvPr id="3" name="Picture 2" descr="A person writing on a book">
            <a:extLst>
              <a:ext uri="{FF2B5EF4-FFF2-40B4-BE49-F238E27FC236}">
                <a16:creationId xmlns:a16="http://schemas.microsoft.com/office/drawing/2014/main" id="{9C131F3A-E096-42C7-79E2-FCF28CD0B12A}"/>
              </a:ext>
            </a:extLst>
          </p:cNvPr>
          <p:cNvPicPr>
            <a:picLocks noChangeAspect="1"/>
          </p:cNvPicPr>
          <p:nvPr/>
        </p:nvPicPr>
        <p:blipFill>
          <a:blip r:embed="rId2"/>
          <a:stretch>
            <a:fillRect/>
          </a:stretch>
        </p:blipFill>
        <p:spPr>
          <a:xfrm>
            <a:off x="457200" y="986431"/>
            <a:ext cx="3149131" cy="1828800"/>
          </a:xfrm>
          <a:prstGeom prst="rect">
            <a:avLst/>
          </a:prstGeom>
        </p:spPr>
      </p:pic>
      <p:sp>
        <p:nvSpPr>
          <p:cNvPr id="2" name="Footer Placeholder 4">
            <a:extLst>
              <a:ext uri="{FF2B5EF4-FFF2-40B4-BE49-F238E27FC236}">
                <a16:creationId xmlns:a16="http://schemas.microsoft.com/office/drawing/2014/main" id="{22EE8EBD-B421-C59F-12BF-3C01E6A2AFDB}"/>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spTree>
    <p:extLst>
      <p:ext uri="{BB962C8B-B14F-4D97-AF65-F5344CB8AC3E}">
        <p14:creationId xmlns:p14="http://schemas.microsoft.com/office/powerpoint/2010/main" val="1273947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0ABD9-9253-C6A8-2D62-8532CB2E0EAE}"/>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C86F2C3E-3D00-3E5E-BC22-D7CD8CF67817}"/>
              </a:ext>
            </a:extLst>
          </p:cNvPr>
          <p:cNvSpPr>
            <a:spLocks noGrp="1"/>
          </p:cNvSpPr>
          <p:nvPr>
            <p:ph type="ftr" sz="quarter" idx="11"/>
          </p:nvPr>
        </p:nvSpPr>
        <p:spPr/>
        <p:txBody>
          <a:bodyPr/>
          <a:lstStyle/>
          <a:p>
            <a:r>
              <a:rPr lang="en-US" err="1"/>
              <a:t>MoodSphere</a:t>
            </a:r>
            <a:endParaRPr lang="en-US"/>
          </a:p>
        </p:txBody>
      </p:sp>
      <p:sp>
        <p:nvSpPr>
          <p:cNvPr id="13" name="Date Placeholder 12">
            <a:extLst>
              <a:ext uri="{FF2B5EF4-FFF2-40B4-BE49-F238E27FC236}">
                <a16:creationId xmlns:a16="http://schemas.microsoft.com/office/drawing/2014/main" id="{7555B339-8227-9184-6F3A-18B7D1584DB6}"/>
              </a:ext>
            </a:extLst>
          </p:cNvPr>
          <p:cNvSpPr>
            <a:spLocks noGrp="1"/>
          </p:cNvSpPr>
          <p:nvPr>
            <p:ph type="dt" sz="half" idx="10"/>
          </p:nvPr>
        </p:nvSpPr>
        <p:spPr>
          <a:xfrm>
            <a:off x="1314450" y="6409170"/>
            <a:ext cx="10298053" cy="448830"/>
          </a:xfrm>
        </p:spPr>
        <p:txBody>
          <a:bodyPr/>
          <a:lstStyle/>
          <a:p>
            <a:r>
              <a:rPr lang="en-US"/>
              <a:t>Wednesday, February 14, 2024</a:t>
            </a:r>
          </a:p>
        </p:txBody>
      </p:sp>
      <p:sp>
        <p:nvSpPr>
          <p:cNvPr id="14" name="Slide Number Placeholder 13">
            <a:extLst>
              <a:ext uri="{FF2B5EF4-FFF2-40B4-BE49-F238E27FC236}">
                <a16:creationId xmlns:a16="http://schemas.microsoft.com/office/drawing/2014/main" id="{7DC091FC-47DF-B2B7-CC44-183CB505E3DE}"/>
              </a:ext>
            </a:extLst>
          </p:cNvPr>
          <p:cNvSpPr>
            <a:spLocks noGrp="1"/>
          </p:cNvSpPr>
          <p:nvPr>
            <p:ph type="sldNum" sz="quarter" idx="12"/>
          </p:nvPr>
        </p:nvSpPr>
        <p:spPr/>
        <p:txBody>
          <a:bodyPr/>
          <a:lstStyle/>
          <a:p>
            <a:fld id="{39A857F5-96C8-461D-A78C-38E92FE1C522}" type="slidenum">
              <a:rPr lang="en-US" smtClean="0"/>
              <a:pPr/>
              <a:t>12</a:t>
            </a:fld>
            <a:endParaRPr lang="en-US"/>
          </a:p>
        </p:txBody>
      </p:sp>
      <p:sp>
        <p:nvSpPr>
          <p:cNvPr id="15" name="TextBox 14">
            <a:extLst>
              <a:ext uri="{FF2B5EF4-FFF2-40B4-BE49-F238E27FC236}">
                <a16:creationId xmlns:a16="http://schemas.microsoft.com/office/drawing/2014/main" id="{D7315595-D521-8043-EF70-C5668D9201AC}"/>
              </a:ext>
            </a:extLst>
          </p:cNvPr>
          <p:cNvSpPr txBox="1"/>
          <p:nvPr/>
        </p:nvSpPr>
        <p:spPr>
          <a:xfrm>
            <a:off x="457200" y="3718244"/>
            <a:ext cx="3371353" cy="1015663"/>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Oliver:</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The Busy Professional </a:t>
            </a:r>
          </a:p>
        </p:txBody>
      </p:sp>
      <p:sp>
        <p:nvSpPr>
          <p:cNvPr id="19" name="TextBox 18">
            <a:extLst>
              <a:ext uri="{FF2B5EF4-FFF2-40B4-BE49-F238E27FC236}">
                <a16:creationId xmlns:a16="http://schemas.microsoft.com/office/drawing/2014/main" id="{D5724164-10B5-369C-1159-A6CDED7D5A4D}"/>
              </a:ext>
            </a:extLst>
          </p:cNvPr>
          <p:cNvSpPr txBox="1"/>
          <p:nvPr/>
        </p:nvSpPr>
        <p:spPr>
          <a:xfrm>
            <a:off x="4412974" y="628153"/>
            <a:ext cx="7402664" cy="1200329"/>
          </a:xfrm>
          <a:prstGeom prst="rect">
            <a:avLst/>
          </a:prstGeom>
          <a:noFill/>
        </p:spPr>
        <p:txBody>
          <a:bodyPr wrap="square" rtlCol="0">
            <a:spAutoFit/>
          </a:bodyPr>
          <a:lstStyle/>
          <a:p>
            <a:r>
              <a:rPr lang="en-US" b="1"/>
              <a:t>Background</a:t>
            </a:r>
            <a:r>
              <a:rPr lang="en-US" b="1" i="1">
                <a:solidFill>
                  <a:srgbClr val="0D0D0D"/>
                </a:solidFill>
                <a:effectLst/>
                <a:latin typeface="Söhne"/>
              </a:rPr>
              <a:t>:</a:t>
            </a:r>
          </a:p>
          <a:p>
            <a:r>
              <a:rPr lang="en-US"/>
              <a:t>Oliver is a 35-year-old artisan who spends his days crafting unique handmade items. His work requires precision and creativity, and he often seeks inspiration through various artistic outlets.</a:t>
            </a:r>
          </a:p>
        </p:txBody>
      </p:sp>
      <p:sp>
        <p:nvSpPr>
          <p:cNvPr id="20" name="TextBox 19">
            <a:extLst>
              <a:ext uri="{FF2B5EF4-FFF2-40B4-BE49-F238E27FC236}">
                <a16:creationId xmlns:a16="http://schemas.microsoft.com/office/drawing/2014/main" id="{940A4E66-6AEA-6587-E30E-411C64BB95C8}"/>
              </a:ext>
            </a:extLst>
          </p:cNvPr>
          <p:cNvSpPr txBox="1"/>
          <p:nvPr/>
        </p:nvSpPr>
        <p:spPr>
          <a:xfrm>
            <a:off x="4412975" y="2274073"/>
            <a:ext cx="7402664" cy="1200329"/>
          </a:xfrm>
          <a:prstGeom prst="rect">
            <a:avLst/>
          </a:prstGeom>
          <a:noFill/>
        </p:spPr>
        <p:txBody>
          <a:bodyPr wrap="square" rtlCol="0">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r>
              <a:rPr lang="en-US"/>
              <a:t>Oliver values music that fuels his creative process. He looks for tracks with eclectic and innovative sounds that inspire his artistic imagination and enhance his focus.</a:t>
            </a:r>
          </a:p>
        </p:txBody>
      </p:sp>
      <p:sp>
        <p:nvSpPr>
          <p:cNvPr id="21" name="TextBox 20">
            <a:extLst>
              <a:ext uri="{FF2B5EF4-FFF2-40B4-BE49-F238E27FC236}">
                <a16:creationId xmlns:a16="http://schemas.microsoft.com/office/drawing/2014/main" id="{5DCD7789-AF20-2C37-9046-21EFBA6C90F1}"/>
              </a:ext>
            </a:extLst>
          </p:cNvPr>
          <p:cNvSpPr txBox="1"/>
          <p:nvPr/>
        </p:nvSpPr>
        <p:spPr>
          <a:xfrm>
            <a:off x="4412974" y="3718244"/>
            <a:ext cx="7402664" cy="923330"/>
          </a:xfrm>
          <a:prstGeom prst="rect">
            <a:avLst/>
          </a:prstGeom>
          <a:noFill/>
        </p:spPr>
        <p:txBody>
          <a:bodyPr wrap="square" lIns="91440" tIns="45720" rIns="91440" bIns="45720" rtlCol="0" anchor="t">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a:solidFill>
                  <a:srgbClr val="0D0D0D"/>
                </a:solidFill>
                <a:latin typeface="Söhne"/>
              </a:rPr>
              <a:t> </a:t>
            </a:r>
            <a:endParaRPr lang="en-US" b="1" i="0">
              <a:solidFill>
                <a:srgbClr val="0D0D0D"/>
              </a:solidFill>
              <a:effectLst/>
              <a:latin typeface="Söhne"/>
            </a:endParaRPr>
          </a:p>
          <a:p>
            <a:r>
              <a:rPr lang="en-US"/>
              <a:t>Ambient Electronic for its atmospheric sounds, Indie Experimental for its creative diversity, Classical for its timeless inspiration.</a:t>
            </a:r>
          </a:p>
        </p:txBody>
      </p:sp>
      <p:pic>
        <p:nvPicPr>
          <p:cNvPr id="3" name="Picture 2" descr="A person drawing on a book&#10;&#10;Description automatically generated">
            <a:extLst>
              <a:ext uri="{FF2B5EF4-FFF2-40B4-BE49-F238E27FC236}">
                <a16:creationId xmlns:a16="http://schemas.microsoft.com/office/drawing/2014/main" id="{4C882196-0D72-8C2C-2B2C-5FF4EEA5A487}"/>
              </a:ext>
            </a:extLst>
          </p:cNvPr>
          <p:cNvPicPr>
            <a:picLocks noChangeAspect="1"/>
          </p:cNvPicPr>
          <p:nvPr/>
        </p:nvPicPr>
        <p:blipFill>
          <a:blip r:embed="rId2"/>
          <a:stretch>
            <a:fillRect/>
          </a:stretch>
        </p:blipFill>
        <p:spPr>
          <a:xfrm>
            <a:off x="457200" y="1045437"/>
            <a:ext cx="3139308" cy="1828800"/>
          </a:xfrm>
          <a:prstGeom prst="rect">
            <a:avLst/>
          </a:prstGeom>
        </p:spPr>
      </p:pic>
      <p:sp>
        <p:nvSpPr>
          <p:cNvPr id="2" name="Footer Placeholder 4">
            <a:extLst>
              <a:ext uri="{FF2B5EF4-FFF2-40B4-BE49-F238E27FC236}">
                <a16:creationId xmlns:a16="http://schemas.microsoft.com/office/drawing/2014/main" id="{FBB82F4F-1158-26A2-D69C-EB0C5734D0CD}"/>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t>MoodSphere</a:t>
            </a:r>
            <a:endParaRPr lang="en-US"/>
          </a:p>
        </p:txBody>
      </p:sp>
    </p:spTree>
    <p:extLst>
      <p:ext uri="{BB962C8B-B14F-4D97-AF65-F5344CB8AC3E}">
        <p14:creationId xmlns:p14="http://schemas.microsoft.com/office/powerpoint/2010/main" val="681001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MINIMAL VIABLE PRODUCT(MVP)</a:t>
            </a: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3" b="43"/>
          <a:stretch/>
        </p:blipFill>
        <p:spPr/>
      </p:pic>
      <p:sp>
        <p:nvSpPr>
          <p:cNvPr id="6" name="Date Placeholder 5">
            <a:extLst>
              <a:ext uri="{FF2B5EF4-FFF2-40B4-BE49-F238E27FC236}">
                <a16:creationId xmlns:a16="http://schemas.microsoft.com/office/drawing/2014/main" id="{84D94465-9E0A-D067-943D-8B410F733309}"/>
              </a:ext>
            </a:extLst>
          </p:cNvPr>
          <p:cNvSpPr>
            <a:spLocks noGrp="1"/>
          </p:cNvSpPr>
          <p:nvPr>
            <p:ph type="dt" sz="half" idx="10"/>
          </p:nvPr>
        </p:nvSpPr>
        <p:spPr>
          <a:xfrm>
            <a:off x="1357313" y="6409944"/>
            <a:ext cx="10255567" cy="448056"/>
          </a:xfrm>
        </p:spPr>
        <p:txBody>
          <a:bodyPr/>
          <a:lstStyle/>
          <a:p>
            <a:r>
              <a:rPr lang="en-US"/>
              <a:t>Wednesday, February 14, 2024</a:t>
            </a:r>
          </a:p>
        </p:txBody>
      </p:sp>
      <p:sp>
        <p:nvSpPr>
          <p:cNvPr id="8" name="Slide Number Placeholder 7">
            <a:extLst>
              <a:ext uri="{FF2B5EF4-FFF2-40B4-BE49-F238E27FC236}">
                <a16:creationId xmlns:a16="http://schemas.microsoft.com/office/drawing/2014/main" id="{AA819902-8A19-C887-25E3-87BA45623B15}"/>
              </a:ext>
            </a:extLst>
          </p:cNvPr>
          <p:cNvSpPr>
            <a:spLocks noGrp="1"/>
          </p:cNvSpPr>
          <p:nvPr>
            <p:ph type="sldNum" sz="quarter" idx="12"/>
          </p:nvPr>
        </p:nvSpPr>
        <p:spPr/>
        <p:txBody>
          <a:bodyPr/>
          <a:lstStyle/>
          <a:p>
            <a:fld id="{C01389E6-C847-4AD0-B56D-D205B2EAB1EE}" type="slidenum">
              <a:rPr lang="en-US" smtClean="0"/>
              <a:t>13</a:t>
            </a:fld>
            <a:endParaRPr lang="en-US"/>
          </a:p>
        </p:txBody>
      </p:sp>
      <p:sp>
        <p:nvSpPr>
          <p:cNvPr id="2" name="Footer Placeholder 4">
            <a:extLst>
              <a:ext uri="{FF2B5EF4-FFF2-40B4-BE49-F238E27FC236}">
                <a16:creationId xmlns:a16="http://schemas.microsoft.com/office/drawing/2014/main" id="{60DD8A78-FE7E-BBE4-0702-E2AFD349DF6F}"/>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t>MoodSphere</a:t>
            </a:r>
            <a:endParaRPr lang="en-US"/>
          </a:p>
        </p:txBody>
      </p:sp>
    </p:spTree>
    <p:extLst>
      <p:ext uri="{BB962C8B-B14F-4D97-AF65-F5344CB8AC3E}">
        <p14:creationId xmlns:p14="http://schemas.microsoft.com/office/powerpoint/2010/main" val="2573417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person with a green rectangle on his face&#10;&#10;Description automatically generated">
            <a:extLst>
              <a:ext uri="{FF2B5EF4-FFF2-40B4-BE49-F238E27FC236}">
                <a16:creationId xmlns:a16="http://schemas.microsoft.com/office/drawing/2014/main" id="{4EBF5CC3-0679-1AF7-B0A6-0CD59F4C0144}"/>
              </a:ext>
            </a:extLst>
          </p:cNvPr>
          <p:cNvPicPr>
            <a:picLocks noChangeAspect="1"/>
          </p:cNvPicPr>
          <p:nvPr/>
        </p:nvPicPr>
        <p:blipFill>
          <a:blip r:embed="rId2"/>
          <a:stretch>
            <a:fillRect/>
          </a:stretch>
        </p:blipFill>
        <p:spPr>
          <a:xfrm>
            <a:off x="3628813" y="804333"/>
            <a:ext cx="4934370" cy="5249331"/>
          </a:xfrm>
          <a:prstGeom prst="rect">
            <a:avLst/>
          </a:prstGeom>
        </p:spPr>
      </p:pic>
      <p:sp>
        <p:nvSpPr>
          <p:cNvPr id="10" name="Date Placeholder 9">
            <a:extLst>
              <a:ext uri="{FF2B5EF4-FFF2-40B4-BE49-F238E27FC236}">
                <a16:creationId xmlns:a16="http://schemas.microsoft.com/office/drawing/2014/main" id="{5C72A87F-5D33-D9FB-C982-4A08C1151323}"/>
              </a:ext>
            </a:extLst>
          </p:cNvPr>
          <p:cNvSpPr>
            <a:spLocks noGrp="1"/>
          </p:cNvSpPr>
          <p:nvPr>
            <p:ph type="dt" sz="half" idx="10"/>
          </p:nvPr>
        </p:nvSpPr>
        <p:spPr>
          <a:xfrm>
            <a:off x="1024129" y="6470704"/>
            <a:ext cx="2154143" cy="274320"/>
          </a:xfrm>
        </p:spPr>
        <p:txBody>
          <a:bodyPr vert="horz" lIns="91440" tIns="45720" rIns="91440" bIns="45720" rtlCol="0" anchor="ctr">
            <a:normAutofit/>
          </a:bodyPr>
          <a:lstStyle/>
          <a:p>
            <a:pPr>
              <a:spcAft>
                <a:spcPts val="600"/>
              </a:spcAft>
            </a:pPr>
            <a:r>
              <a:rPr lang="en-US"/>
              <a:t>Monday, February 1, 20XX</a:t>
            </a:r>
          </a:p>
        </p:txBody>
      </p:sp>
      <p:sp>
        <p:nvSpPr>
          <p:cNvPr id="6" name="Footer Placeholder 4">
            <a:extLst>
              <a:ext uri="{FF2B5EF4-FFF2-40B4-BE49-F238E27FC236}">
                <a16:creationId xmlns:a16="http://schemas.microsoft.com/office/drawing/2014/main" id="{98C6FDD9-38B6-C6E5-15A3-63AAB5517618}"/>
              </a:ext>
            </a:extLst>
          </p:cNvPr>
          <p:cNvSpPr txBox="1">
            <a:spLocks/>
          </p:cNvSpPr>
          <p:nvPr/>
        </p:nvSpPr>
        <p:spPr>
          <a:xfrm>
            <a:off x="4842932" y="6484992"/>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t>MoodSphere</a:t>
            </a:r>
            <a:endParaRPr lang="en-US"/>
          </a:p>
        </p:txBody>
      </p:sp>
    </p:spTree>
    <p:extLst>
      <p:ext uri="{BB962C8B-B14F-4D97-AF65-F5344CB8AC3E}">
        <p14:creationId xmlns:p14="http://schemas.microsoft.com/office/powerpoint/2010/main" val="1236678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Code Snippets</a:t>
            </a: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3" b="43"/>
          <a:stretch/>
        </p:blipFill>
        <p:spPr/>
      </p:pic>
      <p:sp>
        <p:nvSpPr>
          <p:cNvPr id="6" name="Date Placeholder 5">
            <a:extLst>
              <a:ext uri="{FF2B5EF4-FFF2-40B4-BE49-F238E27FC236}">
                <a16:creationId xmlns:a16="http://schemas.microsoft.com/office/drawing/2014/main" id="{84D94465-9E0A-D067-943D-8B410F733309}"/>
              </a:ext>
            </a:extLst>
          </p:cNvPr>
          <p:cNvSpPr>
            <a:spLocks noGrp="1"/>
          </p:cNvSpPr>
          <p:nvPr>
            <p:ph type="dt" sz="half" idx="10"/>
          </p:nvPr>
        </p:nvSpPr>
        <p:spPr>
          <a:xfrm>
            <a:off x="1357313" y="6409944"/>
            <a:ext cx="10255567" cy="448056"/>
          </a:xfrm>
        </p:spPr>
        <p:txBody>
          <a:bodyPr/>
          <a:lstStyle/>
          <a:p>
            <a:r>
              <a:rPr lang="en-US"/>
              <a:t>Wednesday, February 14, 2024</a:t>
            </a:r>
          </a:p>
        </p:txBody>
      </p:sp>
      <p:sp>
        <p:nvSpPr>
          <p:cNvPr id="8" name="Slide Number Placeholder 7">
            <a:extLst>
              <a:ext uri="{FF2B5EF4-FFF2-40B4-BE49-F238E27FC236}">
                <a16:creationId xmlns:a16="http://schemas.microsoft.com/office/drawing/2014/main" id="{AA819902-8A19-C887-25E3-87BA45623B15}"/>
              </a:ext>
            </a:extLst>
          </p:cNvPr>
          <p:cNvSpPr>
            <a:spLocks noGrp="1"/>
          </p:cNvSpPr>
          <p:nvPr>
            <p:ph type="sldNum" sz="quarter" idx="12"/>
          </p:nvPr>
        </p:nvSpPr>
        <p:spPr/>
        <p:txBody>
          <a:bodyPr/>
          <a:lstStyle/>
          <a:p>
            <a:fld id="{C01389E6-C847-4AD0-B56D-D205B2EAB1EE}" type="slidenum">
              <a:rPr lang="en-US" smtClean="0"/>
              <a:t>15</a:t>
            </a:fld>
            <a:endParaRPr lang="en-US"/>
          </a:p>
        </p:txBody>
      </p:sp>
      <p:sp>
        <p:nvSpPr>
          <p:cNvPr id="2" name="Footer Placeholder 4">
            <a:extLst>
              <a:ext uri="{FF2B5EF4-FFF2-40B4-BE49-F238E27FC236}">
                <a16:creationId xmlns:a16="http://schemas.microsoft.com/office/drawing/2014/main" id="{60DD8A78-FE7E-BBE4-0702-E2AFD349DF6F}"/>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t>MoodSphere</a:t>
            </a:r>
            <a:endParaRPr lang="en-US"/>
          </a:p>
        </p:txBody>
      </p:sp>
    </p:spTree>
    <p:extLst>
      <p:ext uri="{BB962C8B-B14F-4D97-AF65-F5344CB8AC3E}">
        <p14:creationId xmlns:p14="http://schemas.microsoft.com/office/powerpoint/2010/main" val="3106858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5C72A87F-5D33-D9FB-C982-4A08C1151323}"/>
              </a:ext>
            </a:extLst>
          </p:cNvPr>
          <p:cNvSpPr>
            <a:spLocks noGrp="1"/>
          </p:cNvSpPr>
          <p:nvPr>
            <p:ph type="dt" sz="half" idx="10"/>
          </p:nvPr>
        </p:nvSpPr>
        <p:spPr>
          <a:xfrm>
            <a:off x="1024129" y="6470704"/>
            <a:ext cx="2154143" cy="274320"/>
          </a:xfrm>
        </p:spPr>
        <p:txBody>
          <a:bodyPr vert="horz" lIns="91440" tIns="45720" rIns="91440" bIns="45720" rtlCol="0" anchor="ctr">
            <a:normAutofit/>
          </a:bodyPr>
          <a:lstStyle/>
          <a:p>
            <a:pPr>
              <a:spcAft>
                <a:spcPts val="600"/>
              </a:spcAft>
            </a:pPr>
            <a:r>
              <a:rPr lang="en-US"/>
              <a:t>Monday, February 1, 20XX</a:t>
            </a:r>
          </a:p>
        </p:txBody>
      </p:sp>
      <p:sp>
        <p:nvSpPr>
          <p:cNvPr id="2" name="Footer Placeholder 4">
            <a:extLst>
              <a:ext uri="{FF2B5EF4-FFF2-40B4-BE49-F238E27FC236}">
                <a16:creationId xmlns:a16="http://schemas.microsoft.com/office/drawing/2014/main" id="{A6B04FE6-3FB3-252D-ACA9-F0DFEDDF0EF7}"/>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t>MoodSphere</a:t>
            </a:r>
            <a:endParaRPr lang="en-US"/>
          </a:p>
        </p:txBody>
      </p:sp>
      <p:pic>
        <p:nvPicPr>
          <p:cNvPr id="4" name="Picture 3">
            <a:extLst>
              <a:ext uri="{FF2B5EF4-FFF2-40B4-BE49-F238E27FC236}">
                <a16:creationId xmlns:a16="http://schemas.microsoft.com/office/drawing/2014/main" id="{E1B4DF9A-CB56-A3FA-D985-4EB062F7F811}"/>
              </a:ext>
            </a:extLst>
          </p:cNvPr>
          <p:cNvPicPr>
            <a:picLocks noChangeAspect="1"/>
          </p:cNvPicPr>
          <p:nvPr/>
        </p:nvPicPr>
        <p:blipFill>
          <a:blip r:embed="rId2"/>
          <a:stretch>
            <a:fillRect/>
          </a:stretch>
        </p:blipFill>
        <p:spPr>
          <a:xfrm>
            <a:off x="2908595" y="942428"/>
            <a:ext cx="6269705" cy="4815489"/>
          </a:xfrm>
          <a:prstGeom prst="rect">
            <a:avLst/>
          </a:prstGeom>
        </p:spPr>
      </p:pic>
    </p:spTree>
    <p:extLst>
      <p:ext uri="{BB962C8B-B14F-4D97-AF65-F5344CB8AC3E}">
        <p14:creationId xmlns:p14="http://schemas.microsoft.com/office/powerpoint/2010/main" val="4066639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5C72A87F-5D33-D9FB-C982-4A08C1151323}"/>
              </a:ext>
            </a:extLst>
          </p:cNvPr>
          <p:cNvSpPr>
            <a:spLocks noGrp="1"/>
          </p:cNvSpPr>
          <p:nvPr>
            <p:ph type="dt" sz="half" idx="10"/>
          </p:nvPr>
        </p:nvSpPr>
        <p:spPr>
          <a:xfrm>
            <a:off x="1024129" y="6470704"/>
            <a:ext cx="2154143" cy="274320"/>
          </a:xfrm>
        </p:spPr>
        <p:txBody>
          <a:bodyPr vert="horz" lIns="91440" tIns="45720" rIns="91440" bIns="45720" rtlCol="0" anchor="ctr">
            <a:normAutofit/>
          </a:bodyPr>
          <a:lstStyle/>
          <a:p>
            <a:pPr>
              <a:spcAft>
                <a:spcPts val="600"/>
              </a:spcAft>
            </a:pPr>
            <a:r>
              <a:rPr lang="en-US"/>
              <a:t>Monday, February 1, 20XX</a:t>
            </a:r>
          </a:p>
        </p:txBody>
      </p:sp>
      <p:sp>
        <p:nvSpPr>
          <p:cNvPr id="2" name="Footer Placeholder 4">
            <a:extLst>
              <a:ext uri="{FF2B5EF4-FFF2-40B4-BE49-F238E27FC236}">
                <a16:creationId xmlns:a16="http://schemas.microsoft.com/office/drawing/2014/main" id="{A6B04FE6-3FB3-252D-ACA9-F0DFEDDF0EF7}"/>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t>MoodSphere</a:t>
            </a:r>
            <a:endParaRPr lang="en-US"/>
          </a:p>
        </p:txBody>
      </p:sp>
      <p:pic>
        <p:nvPicPr>
          <p:cNvPr id="3" name="Picture 2" descr="A screenshot of a computer code&#10;&#10;Description automatically generated">
            <a:extLst>
              <a:ext uri="{FF2B5EF4-FFF2-40B4-BE49-F238E27FC236}">
                <a16:creationId xmlns:a16="http://schemas.microsoft.com/office/drawing/2014/main" id="{2F7D5D80-27F9-F05D-1D6F-211769A87B0F}"/>
              </a:ext>
            </a:extLst>
          </p:cNvPr>
          <p:cNvPicPr>
            <a:picLocks noChangeAspect="1"/>
          </p:cNvPicPr>
          <p:nvPr/>
        </p:nvPicPr>
        <p:blipFill>
          <a:blip r:embed="rId2"/>
          <a:stretch>
            <a:fillRect/>
          </a:stretch>
        </p:blipFill>
        <p:spPr>
          <a:xfrm>
            <a:off x="87587" y="478656"/>
            <a:ext cx="12025587" cy="1407516"/>
          </a:xfrm>
          <a:prstGeom prst="rect">
            <a:avLst/>
          </a:prstGeom>
        </p:spPr>
      </p:pic>
      <p:pic>
        <p:nvPicPr>
          <p:cNvPr id="5" name="Picture 4" descr="A collage of different facial expressions&#10;&#10;Description automatically generated">
            <a:extLst>
              <a:ext uri="{FF2B5EF4-FFF2-40B4-BE49-F238E27FC236}">
                <a16:creationId xmlns:a16="http://schemas.microsoft.com/office/drawing/2014/main" id="{679E1425-274D-DD49-A940-CCB1C09F6A7E}"/>
              </a:ext>
            </a:extLst>
          </p:cNvPr>
          <p:cNvPicPr>
            <a:picLocks noChangeAspect="1"/>
          </p:cNvPicPr>
          <p:nvPr/>
        </p:nvPicPr>
        <p:blipFill>
          <a:blip r:embed="rId3"/>
          <a:stretch>
            <a:fillRect/>
          </a:stretch>
        </p:blipFill>
        <p:spPr>
          <a:xfrm>
            <a:off x="3050323" y="1949669"/>
            <a:ext cx="5618388" cy="4114800"/>
          </a:xfrm>
          <a:prstGeom prst="rect">
            <a:avLst/>
          </a:prstGeom>
        </p:spPr>
      </p:pic>
    </p:spTree>
    <p:extLst>
      <p:ext uri="{BB962C8B-B14F-4D97-AF65-F5344CB8AC3E}">
        <p14:creationId xmlns:p14="http://schemas.microsoft.com/office/powerpoint/2010/main" val="1949265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979224"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Architecture Diagram</a:t>
            </a:r>
          </a:p>
        </p:txBody>
      </p:sp>
      <p:sp>
        <p:nvSpPr>
          <p:cNvPr id="7" name="Footer Placeholder 6">
            <a:extLst>
              <a:ext uri="{FF2B5EF4-FFF2-40B4-BE49-F238E27FC236}">
                <a16:creationId xmlns:a16="http://schemas.microsoft.com/office/drawing/2014/main" id="{E9C36625-F26A-29A6-8085-0B65B0AACDDF}"/>
              </a:ext>
            </a:extLst>
          </p:cNvPr>
          <p:cNvSpPr>
            <a:spLocks noGrp="1"/>
          </p:cNvSpPr>
          <p:nvPr>
            <p:ph type="ftr" sz="quarter" idx="11"/>
          </p:nvPr>
        </p:nvSpPr>
        <p:spPr/>
        <p:txBody>
          <a:bodyPr/>
          <a:lstStyle/>
          <a:p>
            <a:r>
              <a:rPr lang="en-US" err="1"/>
              <a:t>MoodSphere</a:t>
            </a:r>
            <a:endParaRPr lang="en-US"/>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6" name="Date Placeholder 5">
            <a:extLst>
              <a:ext uri="{FF2B5EF4-FFF2-40B4-BE49-F238E27FC236}">
                <a16:creationId xmlns:a16="http://schemas.microsoft.com/office/drawing/2014/main" id="{C3E69448-09BD-FFA0-25A0-7A94EE4761E7}"/>
              </a:ext>
            </a:extLst>
          </p:cNvPr>
          <p:cNvSpPr>
            <a:spLocks noGrp="1"/>
          </p:cNvSpPr>
          <p:nvPr>
            <p:ph type="dt" sz="half" idx="10"/>
          </p:nvPr>
        </p:nvSpPr>
        <p:spPr>
          <a:xfrm>
            <a:off x="1447609" y="6409944"/>
            <a:ext cx="10165271" cy="448056"/>
          </a:xfrm>
        </p:spPr>
        <p:txBody>
          <a:bodyPr/>
          <a:lstStyle/>
          <a:p>
            <a:r>
              <a:rPr lang="en-US"/>
              <a:t>Wednesday, February 14, 2024</a:t>
            </a:r>
          </a:p>
        </p:txBody>
      </p:sp>
      <p:sp>
        <p:nvSpPr>
          <p:cNvPr id="8" name="Slide Number Placeholder 7">
            <a:extLst>
              <a:ext uri="{FF2B5EF4-FFF2-40B4-BE49-F238E27FC236}">
                <a16:creationId xmlns:a16="http://schemas.microsoft.com/office/drawing/2014/main" id="{DF7E7C33-329D-2DE7-B67B-CA8FFA98F95C}"/>
              </a:ext>
            </a:extLst>
          </p:cNvPr>
          <p:cNvSpPr>
            <a:spLocks noGrp="1"/>
          </p:cNvSpPr>
          <p:nvPr>
            <p:ph type="sldNum" sz="quarter" idx="12"/>
          </p:nvPr>
        </p:nvSpPr>
        <p:spPr/>
        <p:txBody>
          <a:bodyPr/>
          <a:lstStyle/>
          <a:p>
            <a:fld id="{C01389E6-C847-4AD0-B56D-D205B2EAB1EE}" type="slidenum">
              <a:rPr lang="en-US" smtClean="0"/>
              <a:t>18</a:t>
            </a:fld>
            <a:endParaRPr lang="en-US"/>
          </a:p>
        </p:txBody>
      </p:sp>
    </p:spTree>
    <p:extLst>
      <p:ext uri="{BB962C8B-B14F-4D97-AF65-F5344CB8AC3E}">
        <p14:creationId xmlns:p14="http://schemas.microsoft.com/office/powerpoint/2010/main" val="2870869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E8987A1-8776-BD0F-4857-F4D81E5E7E80}"/>
              </a:ext>
            </a:extLst>
          </p:cNvPr>
          <p:cNvSpPr>
            <a:spLocks noGrp="1"/>
          </p:cNvSpPr>
          <p:nvPr>
            <p:ph type="subTitle" idx="1"/>
          </p:nvPr>
        </p:nvSpPr>
        <p:spPr>
          <a:xfrm>
            <a:off x="1155701" y="6362346"/>
            <a:ext cx="9448800" cy="463663"/>
          </a:xfrm>
        </p:spPr>
        <p:txBody>
          <a:bodyPr vert="horz" lIns="45720" tIns="45720" rIns="45720" bIns="45720" rtlCol="0" anchor="t">
            <a:normAutofit/>
          </a:bodyPr>
          <a:lstStyle/>
          <a:p>
            <a:pPr algn="ctr"/>
            <a:r>
              <a:rPr lang="en-US" b="1"/>
              <a:t> Architecture</a:t>
            </a:r>
          </a:p>
        </p:txBody>
      </p:sp>
      <p:sp>
        <p:nvSpPr>
          <p:cNvPr id="6" name="Date Placeholder 5">
            <a:extLst>
              <a:ext uri="{FF2B5EF4-FFF2-40B4-BE49-F238E27FC236}">
                <a16:creationId xmlns:a16="http://schemas.microsoft.com/office/drawing/2014/main" id="{972EBAE4-02D0-FD3E-88D4-9B003EE945F5}"/>
              </a:ext>
            </a:extLst>
          </p:cNvPr>
          <p:cNvSpPr>
            <a:spLocks noGrp="1"/>
          </p:cNvSpPr>
          <p:nvPr>
            <p:ph type="dt" sz="half" idx="10"/>
          </p:nvPr>
        </p:nvSpPr>
        <p:spPr/>
        <p:txBody>
          <a:bodyPr/>
          <a:lstStyle/>
          <a:p>
            <a:r>
              <a:rPr lang="en-US"/>
              <a:t>Monday, February 1, 20XX</a:t>
            </a:r>
          </a:p>
        </p:txBody>
      </p:sp>
      <p:sp>
        <p:nvSpPr>
          <p:cNvPr id="7" name="Slide Number Placeholder 6">
            <a:extLst>
              <a:ext uri="{FF2B5EF4-FFF2-40B4-BE49-F238E27FC236}">
                <a16:creationId xmlns:a16="http://schemas.microsoft.com/office/drawing/2014/main" id="{68B4B8D0-2FD6-6370-B5A9-C18C6933F578}"/>
              </a:ext>
            </a:extLst>
          </p:cNvPr>
          <p:cNvSpPr>
            <a:spLocks noGrp="1"/>
          </p:cNvSpPr>
          <p:nvPr>
            <p:ph type="sldNum" sz="quarter" idx="12"/>
          </p:nvPr>
        </p:nvSpPr>
        <p:spPr/>
        <p:txBody>
          <a:bodyPr/>
          <a:lstStyle/>
          <a:p>
            <a:fld id="{C01389E6-C847-4AD0-B56D-D205B2EAB1EE}" type="slidenum">
              <a:rPr lang="en-US" smtClean="0"/>
              <a:t>19</a:t>
            </a:fld>
            <a:endParaRPr lang="en-US"/>
          </a:p>
        </p:txBody>
      </p:sp>
      <p:pic>
        <p:nvPicPr>
          <p:cNvPr id="16" name="Picture Placeholder 15" descr="A diagram of a user&#10;&#10;Description automatically generated">
            <a:extLst>
              <a:ext uri="{FF2B5EF4-FFF2-40B4-BE49-F238E27FC236}">
                <a16:creationId xmlns:a16="http://schemas.microsoft.com/office/drawing/2014/main" id="{D640DDD5-0E46-9736-CE1B-EFC243F7D7F1}"/>
              </a:ext>
            </a:extLst>
          </p:cNvPr>
          <p:cNvPicPr>
            <a:picLocks noGrp="1" noChangeAspect="1"/>
          </p:cNvPicPr>
          <p:nvPr>
            <p:ph type="pic" sz="quarter" idx="13"/>
          </p:nvPr>
        </p:nvPicPr>
        <p:blipFill rotWithShape="1">
          <a:blip r:embed="rId2"/>
          <a:srcRect t="5592" b="3050"/>
          <a:stretch/>
        </p:blipFill>
        <p:spPr>
          <a:xfrm>
            <a:off x="4823" y="81987"/>
            <a:ext cx="12188825" cy="6071459"/>
          </a:xfrm>
        </p:spPr>
      </p:pic>
    </p:spTree>
    <p:extLst>
      <p:ext uri="{BB962C8B-B14F-4D97-AF65-F5344CB8AC3E}">
        <p14:creationId xmlns:p14="http://schemas.microsoft.com/office/powerpoint/2010/main" val="3370918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C368-94C3-4438-BABC-31C920479974}"/>
              </a:ext>
            </a:extLst>
          </p:cNvPr>
          <p:cNvSpPr>
            <a:spLocks noGrp="1"/>
          </p:cNvSpPr>
          <p:nvPr>
            <p:ph type="title"/>
          </p:nvPr>
        </p:nvSpPr>
        <p:spPr/>
        <p:txBody>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B72E7C"/>
                </a:solidFill>
                <a:effectLst>
                  <a:outerShdw blurRad="38100" dist="38100" dir="2700000" algn="tl">
                    <a:srgbClr val="000000">
                      <a:alpha val="43137"/>
                    </a:srgbClr>
                  </a:outerShdw>
                </a:effectLst>
              </a:rPr>
              <a:t>Agenda</a:t>
            </a:r>
          </a:p>
        </p:txBody>
      </p:sp>
      <p:sp>
        <p:nvSpPr>
          <p:cNvPr id="16" name="Footer Placeholder 15">
            <a:extLst>
              <a:ext uri="{FF2B5EF4-FFF2-40B4-BE49-F238E27FC236}">
                <a16:creationId xmlns:a16="http://schemas.microsoft.com/office/drawing/2014/main" id="{916FA212-79E7-4F38-B08F-FC68988E5BEC}"/>
              </a:ext>
            </a:extLst>
          </p:cNvPr>
          <p:cNvSpPr>
            <a:spLocks noGrp="1"/>
          </p:cNvSpPr>
          <p:nvPr>
            <p:ph type="ftr" sz="quarter" idx="11"/>
          </p:nvPr>
        </p:nvSpPr>
        <p:spPr>
          <a:xfrm rot="10800000" flipV="1">
            <a:off x="1031435" y="6548085"/>
            <a:ext cx="1596886" cy="205409"/>
          </a:xfrm>
        </p:spPr>
        <p:txBody>
          <a:bodyPr/>
          <a:lstStyle/>
          <a:p>
            <a:r>
              <a:rPr lang="en-US" sz="1100">
                <a:solidFill>
                  <a:schemeClr val="tx1">
                    <a:lumMod val="95000"/>
                    <a:lumOff val="5000"/>
                  </a:schemeClr>
                </a:solidFill>
                <a:highlight>
                  <a:srgbClr val="58A67E"/>
                </a:highlight>
              </a:rPr>
              <a:t>Wednesday, March 13th, 2024</a:t>
            </a:r>
          </a:p>
        </p:txBody>
      </p:sp>
      <p:sp>
        <p:nvSpPr>
          <p:cNvPr id="3" name="Content Placeholder 2">
            <a:extLst>
              <a:ext uri="{FF2B5EF4-FFF2-40B4-BE49-F238E27FC236}">
                <a16:creationId xmlns:a16="http://schemas.microsoft.com/office/drawing/2014/main" id="{E9E23649-3D75-4D6D-8156-51D7E6B17713}"/>
              </a:ext>
            </a:extLst>
          </p:cNvPr>
          <p:cNvSpPr>
            <a:spLocks noGrp="1"/>
          </p:cNvSpPr>
          <p:nvPr>
            <p:ph sz="quarter" idx="16"/>
          </p:nvPr>
        </p:nvSpPr>
        <p:spPr>
          <a:xfrm>
            <a:off x="4722910" y="954957"/>
            <a:ext cx="3441700" cy="4948085"/>
          </a:xfrm>
        </p:spPr>
        <p:txBody>
          <a:bodyPr>
            <a:normAutofit fontScale="85000" lnSpcReduction="20000"/>
          </a:bodyPr>
          <a:lstStyle/>
          <a:p>
            <a:r>
              <a:rPr lang="en-US">
                <a:latin typeface="Tw Cen MT"/>
              </a:rPr>
              <a:t>Improvements from Feedback</a:t>
            </a:r>
          </a:p>
          <a:p>
            <a:r>
              <a:rPr lang="en-US" b="0" i="0" u="none" strike="noStrike">
                <a:solidFill>
                  <a:srgbClr val="000000"/>
                </a:solidFill>
                <a:effectLst/>
                <a:latin typeface="Tw Cen MT"/>
              </a:rPr>
              <a:t>Problem Statement</a:t>
            </a:r>
          </a:p>
          <a:p>
            <a:r>
              <a:rPr lang="en-US">
                <a:solidFill>
                  <a:srgbClr val="000000"/>
                </a:solidFill>
                <a:latin typeface="Tw Cen MT"/>
              </a:rPr>
              <a:t>Project Description</a:t>
            </a:r>
          </a:p>
          <a:p>
            <a:r>
              <a:rPr lang="en-US" b="0" i="0" u="none" strike="noStrike">
                <a:solidFill>
                  <a:srgbClr val="000000"/>
                </a:solidFill>
                <a:effectLst/>
                <a:latin typeface="Tw Cen MT"/>
              </a:rPr>
              <a:t>Personas</a:t>
            </a:r>
          </a:p>
          <a:p>
            <a:r>
              <a:rPr lang="en-US">
                <a:solidFill>
                  <a:srgbClr val="000000"/>
                </a:solidFill>
                <a:latin typeface="Tw Cen MT"/>
              </a:rPr>
              <a:t>Minimal Viable Product (MVP)</a:t>
            </a:r>
          </a:p>
          <a:p>
            <a:r>
              <a:rPr lang="en-US" b="0" i="0" u="none" strike="noStrike">
                <a:solidFill>
                  <a:srgbClr val="000000"/>
                </a:solidFill>
                <a:effectLst/>
                <a:latin typeface="Tw Cen MT"/>
              </a:rPr>
              <a:t>Ar</a:t>
            </a:r>
            <a:r>
              <a:rPr lang="en-US">
                <a:solidFill>
                  <a:srgbClr val="000000"/>
                </a:solidFill>
                <a:latin typeface="Tw Cen MT"/>
              </a:rPr>
              <a:t>chitecture</a:t>
            </a:r>
          </a:p>
          <a:p>
            <a:r>
              <a:rPr lang="en-US">
                <a:solidFill>
                  <a:srgbClr val="000000"/>
                </a:solidFill>
                <a:latin typeface="TW Cen MT"/>
              </a:rPr>
              <a:t>Prototype</a:t>
            </a:r>
            <a:endParaRPr lang="en-US"/>
          </a:p>
          <a:p>
            <a:r>
              <a:rPr lang="en-US" b="0" i="0" u="none" strike="noStrike">
                <a:solidFill>
                  <a:srgbClr val="000000"/>
                </a:solidFill>
                <a:effectLst/>
                <a:latin typeface="Tw Cen MT"/>
              </a:rPr>
              <a:t>Acceptance Criteria &amp; User Stories</a:t>
            </a:r>
          </a:p>
          <a:p>
            <a:r>
              <a:rPr lang="en-US">
                <a:solidFill>
                  <a:srgbClr val="000000"/>
                </a:solidFill>
                <a:latin typeface="TW Cen MT"/>
              </a:rPr>
              <a:t>Technologies</a:t>
            </a:r>
            <a:endParaRPr lang="en-US">
              <a:solidFill>
                <a:srgbClr val="000000"/>
              </a:solidFill>
              <a:latin typeface="Tw Cen MT" panose="020B0602020104020603"/>
            </a:endParaRPr>
          </a:p>
          <a:p>
            <a:r>
              <a:rPr lang="en-US">
                <a:latin typeface="TW Cen MT"/>
              </a:rPr>
              <a:t>Algorithms</a:t>
            </a:r>
          </a:p>
          <a:p>
            <a:r>
              <a:rPr lang="en-US">
                <a:solidFill>
                  <a:srgbClr val="000000"/>
                </a:solidFill>
                <a:latin typeface="Tw Cen MT"/>
              </a:rPr>
              <a:t>Sprint Backlogs &amp; Plannings</a:t>
            </a:r>
          </a:p>
          <a:p>
            <a:r>
              <a:rPr lang="en-US">
                <a:solidFill>
                  <a:srgbClr val="000000"/>
                </a:solidFill>
                <a:latin typeface="Tw Cen MT"/>
              </a:rPr>
              <a:t>Retrospective</a:t>
            </a:r>
          </a:p>
          <a:p>
            <a:r>
              <a:rPr lang="en-US">
                <a:solidFill>
                  <a:srgbClr val="000000"/>
                </a:solidFill>
                <a:latin typeface="Tw Cen MT"/>
              </a:rPr>
              <a:t>Teamwork Agreement</a:t>
            </a:r>
          </a:p>
          <a:p>
            <a:r>
              <a:rPr lang="en-US">
                <a:solidFill>
                  <a:srgbClr val="000000"/>
                </a:solidFill>
                <a:latin typeface="Tw Cen MT"/>
              </a:rPr>
              <a:t>GitHub Link</a:t>
            </a:r>
          </a:p>
        </p:txBody>
      </p:sp>
      <p:pic>
        <p:nvPicPr>
          <p:cNvPr id="8" name="Picture Placeholder 7" descr="A close - up of a violin">
            <a:extLst>
              <a:ext uri="{FF2B5EF4-FFF2-40B4-BE49-F238E27FC236}">
                <a16:creationId xmlns:a16="http://schemas.microsoft.com/office/drawing/2014/main" id="{44C36EBD-DB9B-4ACF-A771-1AB4705F951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5" b="5"/>
          <a:stretch/>
        </p:blipFill>
        <p:spPr/>
      </p:pic>
      <p:pic>
        <p:nvPicPr>
          <p:cNvPr id="10" name="Picture Placeholder 9" descr="A close - up of a violinist">
            <a:extLst>
              <a:ext uri="{FF2B5EF4-FFF2-40B4-BE49-F238E27FC236}">
                <a16:creationId xmlns:a16="http://schemas.microsoft.com/office/drawing/2014/main" id="{DA5E6B02-8CB9-4AF0-B81A-3B61DEE58E0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5" b="5"/>
          <a:stretch/>
        </p:blipFill>
        <p:spPr/>
      </p:pic>
      <p:pic>
        <p:nvPicPr>
          <p:cNvPr id="12" name="Picture Placeholder 11" descr="A close - up of a trumpet">
            <a:extLst>
              <a:ext uri="{FF2B5EF4-FFF2-40B4-BE49-F238E27FC236}">
                <a16:creationId xmlns:a16="http://schemas.microsoft.com/office/drawing/2014/main" id="{AD486202-2CE9-48FF-813A-B87921B40342}"/>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5" b="5"/>
          <a:stretch/>
        </p:blipFill>
        <p:spPr/>
      </p:pic>
      <p:sp>
        <p:nvSpPr>
          <p:cNvPr id="13" name="Date Placeholder 12">
            <a:extLst>
              <a:ext uri="{FF2B5EF4-FFF2-40B4-BE49-F238E27FC236}">
                <a16:creationId xmlns:a16="http://schemas.microsoft.com/office/drawing/2014/main" id="{6C36903A-8E11-4CCF-BB75-9C2BA05F8E19}"/>
              </a:ext>
            </a:extLst>
          </p:cNvPr>
          <p:cNvSpPr>
            <a:spLocks noGrp="1"/>
          </p:cNvSpPr>
          <p:nvPr>
            <p:ph type="dt" sz="half" idx="10"/>
          </p:nvPr>
        </p:nvSpPr>
        <p:spPr>
          <a:xfrm>
            <a:off x="1228725" y="6409170"/>
            <a:ext cx="10383778" cy="448830"/>
          </a:xfrm>
        </p:spPr>
        <p:txBody>
          <a:bodyPr/>
          <a:lstStyle/>
          <a:p>
            <a:r>
              <a:rPr lang="en-US"/>
              <a:t>Wednesday, February 14, 2024</a:t>
            </a:r>
          </a:p>
        </p:txBody>
      </p:sp>
      <p:sp>
        <p:nvSpPr>
          <p:cNvPr id="14" name="Slide Number Placeholder 13">
            <a:extLst>
              <a:ext uri="{FF2B5EF4-FFF2-40B4-BE49-F238E27FC236}">
                <a16:creationId xmlns:a16="http://schemas.microsoft.com/office/drawing/2014/main" id="{D5E3C6B7-507C-4330-B4B5-6B3975EF0BEE}"/>
              </a:ext>
            </a:extLst>
          </p:cNvPr>
          <p:cNvSpPr>
            <a:spLocks noGrp="1"/>
          </p:cNvSpPr>
          <p:nvPr>
            <p:ph type="sldNum" sz="quarter" idx="12"/>
          </p:nvPr>
        </p:nvSpPr>
        <p:spPr/>
        <p:txBody>
          <a:bodyPr/>
          <a:lstStyle/>
          <a:p>
            <a:fld id="{39A857F5-96C8-461D-A78C-38E92FE1C522}" type="slidenum">
              <a:rPr lang="en-US" smtClean="0"/>
              <a:pPr/>
              <a:t>2</a:t>
            </a:fld>
            <a:endParaRPr lang="en-US"/>
          </a:p>
        </p:txBody>
      </p:sp>
      <p:sp>
        <p:nvSpPr>
          <p:cNvPr id="5" name="Footer Placeholder 4">
            <a:extLst>
              <a:ext uri="{FF2B5EF4-FFF2-40B4-BE49-F238E27FC236}">
                <a16:creationId xmlns:a16="http://schemas.microsoft.com/office/drawing/2014/main" id="{3F8DABBA-AAA2-6874-8BAC-6E41EA2DDAF6}"/>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MoodSphere</a:t>
            </a:r>
          </a:p>
        </p:txBody>
      </p:sp>
    </p:spTree>
    <p:extLst>
      <p:ext uri="{BB962C8B-B14F-4D97-AF65-F5344CB8AC3E}">
        <p14:creationId xmlns:p14="http://schemas.microsoft.com/office/powerpoint/2010/main" val="73898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AD29-A994-803E-C9FA-4D53E48622B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D79BEDD-1572-BE50-C4A7-F360812F3220}"/>
              </a:ext>
            </a:extLst>
          </p:cNvPr>
          <p:cNvSpPr>
            <a:spLocks noGrp="1"/>
          </p:cNvSpPr>
          <p:nvPr>
            <p:ph type="ctrTitle"/>
          </p:nvPr>
        </p:nvSpPr>
        <p:spPr>
          <a:xfrm>
            <a:off x="929154" y="1254866"/>
            <a:ext cx="4506259" cy="2976491"/>
          </a:xfrm>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PROTOTYPE</a:t>
            </a: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br>
            <a:endPar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endParaRPr>
          </a:p>
        </p:txBody>
      </p:sp>
      <p:sp>
        <p:nvSpPr>
          <p:cNvPr id="7" name="Footer Placeholder 6">
            <a:extLst>
              <a:ext uri="{FF2B5EF4-FFF2-40B4-BE49-F238E27FC236}">
                <a16:creationId xmlns:a16="http://schemas.microsoft.com/office/drawing/2014/main" id="{E9C36625-F26A-29A6-8085-0B65B0AACDDF}"/>
              </a:ext>
            </a:extLst>
          </p:cNvPr>
          <p:cNvSpPr>
            <a:spLocks noGrp="1"/>
          </p:cNvSpPr>
          <p:nvPr>
            <p:ph type="ftr" sz="quarter" idx="11"/>
          </p:nvPr>
        </p:nvSpPr>
        <p:spPr/>
        <p:txBody>
          <a:bodyPr/>
          <a:lstStyle/>
          <a:p>
            <a:r>
              <a:rPr lang="en-US" err="1"/>
              <a:t>MoodSphere</a:t>
            </a:r>
            <a:endParaRPr lang="en-US"/>
          </a:p>
        </p:txBody>
      </p:sp>
      <p:pic>
        <p:nvPicPr>
          <p:cNvPr id="14" name="Picture Placeholder 13" descr="A picture containing a dj deck with levers">
            <a:extLst>
              <a:ext uri="{FF2B5EF4-FFF2-40B4-BE49-F238E27FC236}">
                <a16:creationId xmlns:a16="http://schemas.microsoft.com/office/drawing/2014/main" id="{FD9F912B-090A-B774-5BAA-E251D29DB5B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2EBD00B0-0812-4ED1-0676-F8CF8846FC0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6" name="Date Placeholder 5">
            <a:extLst>
              <a:ext uri="{FF2B5EF4-FFF2-40B4-BE49-F238E27FC236}">
                <a16:creationId xmlns:a16="http://schemas.microsoft.com/office/drawing/2014/main" id="{C3E69448-09BD-FFA0-25A0-7A94EE4761E7}"/>
              </a:ext>
            </a:extLst>
          </p:cNvPr>
          <p:cNvSpPr>
            <a:spLocks noGrp="1"/>
          </p:cNvSpPr>
          <p:nvPr>
            <p:ph type="dt" sz="half" idx="10"/>
          </p:nvPr>
        </p:nvSpPr>
        <p:spPr>
          <a:xfrm>
            <a:off x="1447609" y="6409944"/>
            <a:ext cx="10165271" cy="448056"/>
          </a:xfrm>
        </p:spPr>
        <p:txBody>
          <a:bodyPr/>
          <a:lstStyle/>
          <a:p>
            <a:r>
              <a:rPr lang="en-US"/>
              <a:t>Wednesday, February 14, 2024</a:t>
            </a:r>
          </a:p>
        </p:txBody>
      </p:sp>
      <p:sp>
        <p:nvSpPr>
          <p:cNvPr id="8" name="Slide Number Placeholder 7">
            <a:extLst>
              <a:ext uri="{FF2B5EF4-FFF2-40B4-BE49-F238E27FC236}">
                <a16:creationId xmlns:a16="http://schemas.microsoft.com/office/drawing/2014/main" id="{DF7E7C33-329D-2DE7-B67B-CA8FFA98F95C}"/>
              </a:ext>
            </a:extLst>
          </p:cNvPr>
          <p:cNvSpPr>
            <a:spLocks noGrp="1"/>
          </p:cNvSpPr>
          <p:nvPr>
            <p:ph type="sldNum" sz="quarter" idx="12"/>
          </p:nvPr>
        </p:nvSpPr>
        <p:spPr/>
        <p:txBody>
          <a:bodyPr/>
          <a:lstStyle/>
          <a:p>
            <a:fld id="{C01389E6-C847-4AD0-B56D-D205B2EAB1EE}" type="slidenum">
              <a:rPr lang="en-US" smtClean="0"/>
              <a:t>20</a:t>
            </a:fld>
            <a:endParaRPr lang="en-US"/>
          </a:p>
        </p:txBody>
      </p:sp>
    </p:spTree>
    <p:extLst>
      <p:ext uri="{BB962C8B-B14F-4D97-AF65-F5344CB8AC3E}">
        <p14:creationId xmlns:p14="http://schemas.microsoft.com/office/powerpoint/2010/main" val="907677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972EBAE4-02D0-FD3E-88D4-9B003EE945F5}"/>
              </a:ext>
            </a:extLst>
          </p:cNvPr>
          <p:cNvSpPr>
            <a:spLocks noGrp="1"/>
          </p:cNvSpPr>
          <p:nvPr>
            <p:ph type="dt" sz="half" idx="10"/>
          </p:nvPr>
        </p:nvSpPr>
        <p:spPr/>
        <p:txBody>
          <a:bodyPr/>
          <a:lstStyle/>
          <a:p>
            <a:r>
              <a:rPr lang="en-US"/>
              <a:t>Monday, February 1, 20XX</a:t>
            </a:r>
          </a:p>
        </p:txBody>
      </p:sp>
      <p:sp>
        <p:nvSpPr>
          <p:cNvPr id="7" name="Slide Number Placeholder 6">
            <a:extLst>
              <a:ext uri="{FF2B5EF4-FFF2-40B4-BE49-F238E27FC236}">
                <a16:creationId xmlns:a16="http://schemas.microsoft.com/office/drawing/2014/main" id="{68B4B8D0-2FD6-6370-B5A9-C18C6933F578}"/>
              </a:ext>
            </a:extLst>
          </p:cNvPr>
          <p:cNvSpPr>
            <a:spLocks noGrp="1"/>
          </p:cNvSpPr>
          <p:nvPr>
            <p:ph type="sldNum" sz="quarter" idx="12"/>
          </p:nvPr>
        </p:nvSpPr>
        <p:spPr/>
        <p:txBody>
          <a:bodyPr/>
          <a:lstStyle/>
          <a:p>
            <a:fld id="{C01389E6-C847-4AD0-B56D-D205B2EAB1EE}" type="slidenum">
              <a:rPr lang="en-US" smtClean="0"/>
              <a:t>21</a:t>
            </a:fld>
            <a:endParaRPr lang="en-US"/>
          </a:p>
        </p:txBody>
      </p:sp>
      <p:sp>
        <p:nvSpPr>
          <p:cNvPr id="10" name="TextBox 9">
            <a:extLst>
              <a:ext uri="{FF2B5EF4-FFF2-40B4-BE49-F238E27FC236}">
                <a16:creationId xmlns:a16="http://schemas.microsoft.com/office/drawing/2014/main" id="{EA8B4FBD-7463-14E2-BEFD-7D0628DDB01C}"/>
              </a:ext>
            </a:extLst>
          </p:cNvPr>
          <p:cNvSpPr txBox="1"/>
          <p:nvPr/>
        </p:nvSpPr>
        <p:spPr>
          <a:xfrm>
            <a:off x="5162348" y="347311"/>
            <a:ext cx="19751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a:t>Prototype</a:t>
            </a:r>
          </a:p>
        </p:txBody>
      </p:sp>
      <p:pic>
        <p:nvPicPr>
          <p:cNvPr id="2" name="Picture 1" descr="A screenshot of a phone&#10;&#10;Description automatically generated">
            <a:extLst>
              <a:ext uri="{FF2B5EF4-FFF2-40B4-BE49-F238E27FC236}">
                <a16:creationId xmlns:a16="http://schemas.microsoft.com/office/drawing/2014/main" id="{B5B824BE-5044-1D8D-C000-D4FB6214B60B}"/>
              </a:ext>
            </a:extLst>
          </p:cNvPr>
          <p:cNvPicPr>
            <a:picLocks noChangeAspect="1"/>
          </p:cNvPicPr>
          <p:nvPr/>
        </p:nvPicPr>
        <p:blipFill>
          <a:blip r:embed="rId2"/>
          <a:stretch>
            <a:fillRect/>
          </a:stretch>
        </p:blipFill>
        <p:spPr>
          <a:xfrm>
            <a:off x="7571621" y="1469136"/>
            <a:ext cx="1901173" cy="4114800"/>
          </a:xfrm>
          <a:prstGeom prst="rect">
            <a:avLst/>
          </a:prstGeom>
        </p:spPr>
      </p:pic>
      <p:pic>
        <p:nvPicPr>
          <p:cNvPr id="9" name="Picture 8" descr="A screenshot of a music app&#10;&#10;Description automatically generated">
            <a:extLst>
              <a:ext uri="{FF2B5EF4-FFF2-40B4-BE49-F238E27FC236}">
                <a16:creationId xmlns:a16="http://schemas.microsoft.com/office/drawing/2014/main" id="{5D7D04B1-5A7A-8245-3210-20BBD2D5D9E7}"/>
              </a:ext>
            </a:extLst>
          </p:cNvPr>
          <p:cNvPicPr>
            <a:picLocks noChangeAspect="1"/>
          </p:cNvPicPr>
          <p:nvPr/>
        </p:nvPicPr>
        <p:blipFill>
          <a:blip r:embed="rId3"/>
          <a:stretch>
            <a:fillRect/>
          </a:stretch>
        </p:blipFill>
        <p:spPr>
          <a:xfrm>
            <a:off x="481822" y="1469136"/>
            <a:ext cx="1901476" cy="4114800"/>
          </a:xfrm>
          <a:prstGeom prst="rect">
            <a:avLst/>
          </a:prstGeom>
        </p:spPr>
      </p:pic>
      <p:pic>
        <p:nvPicPr>
          <p:cNvPr id="11" name="Picture 10" descr="A screenshot of a login form&#10;&#10;Description automatically generated">
            <a:extLst>
              <a:ext uri="{FF2B5EF4-FFF2-40B4-BE49-F238E27FC236}">
                <a16:creationId xmlns:a16="http://schemas.microsoft.com/office/drawing/2014/main" id="{71B709DC-8BF3-570A-E9CB-B9AE62BD2D2D}"/>
              </a:ext>
            </a:extLst>
          </p:cNvPr>
          <p:cNvPicPr>
            <a:picLocks noChangeAspect="1"/>
          </p:cNvPicPr>
          <p:nvPr/>
        </p:nvPicPr>
        <p:blipFill>
          <a:blip r:embed="rId4"/>
          <a:stretch>
            <a:fillRect/>
          </a:stretch>
        </p:blipFill>
        <p:spPr>
          <a:xfrm>
            <a:off x="2847221" y="1469136"/>
            <a:ext cx="1901173" cy="4114800"/>
          </a:xfrm>
          <a:prstGeom prst="rect">
            <a:avLst/>
          </a:prstGeom>
        </p:spPr>
      </p:pic>
      <p:pic>
        <p:nvPicPr>
          <p:cNvPr id="12" name="Picture 11" descr="A screenshot of a login screen&#10;&#10;Description automatically generated">
            <a:extLst>
              <a:ext uri="{FF2B5EF4-FFF2-40B4-BE49-F238E27FC236}">
                <a16:creationId xmlns:a16="http://schemas.microsoft.com/office/drawing/2014/main" id="{34C3ADF0-81FA-9B25-7794-4BF925829E17}"/>
              </a:ext>
            </a:extLst>
          </p:cNvPr>
          <p:cNvPicPr>
            <a:picLocks noChangeAspect="1"/>
          </p:cNvPicPr>
          <p:nvPr/>
        </p:nvPicPr>
        <p:blipFill>
          <a:blip r:embed="rId5"/>
          <a:stretch>
            <a:fillRect/>
          </a:stretch>
        </p:blipFill>
        <p:spPr>
          <a:xfrm>
            <a:off x="5236853" y="1469136"/>
            <a:ext cx="1901173" cy="4114800"/>
          </a:xfrm>
          <a:prstGeom prst="rect">
            <a:avLst/>
          </a:prstGeom>
        </p:spPr>
      </p:pic>
      <p:pic>
        <p:nvPicPr>
          <p:cNvPr id="13" name="Picture 12" descr="A screenshot of a cellphone&#10;&#10;Description automatically generated">
            <a:extLst>
              <a:ext uri="{FF2B5EF4-FFF2-40B4-BE49-F238E27FC236}">
                <a16:creationId xmlns:a16="http://schemas.microsoft.com/office/drawing/2014/main" id="{BDBE0D9E-689F-5122-8D0A-AFC1A79AD8E6}"/>
              </a:ext>
            </a:extLst>
          </p:cNvPr>
          <p:cNvPicPr>
            <a:picLocks noChangeAspect="1"/>
          </p:cNvPicPr>
          <p:nvPr/>
        </p:nvPicPr>
        <p:blipFill>
          <a:blip r:embed="rId6"/>
          <a:stretch>
            <a:fillRect/>
          </a:stretch>
        </p:blipFill>
        <p:spPr>
          <a:xfrm>
            <a:off x="9961253" y="1469136"/>
            <a:ext cx="1901173" cy="4114800"/>
          </a:xfrm>
          <a:prstGeom prst="rect">
            <a:avLst/>
          </a:prstGeom>
        </p:spPr>
      </p:pic>
      <p:sp>
        <p:nvSpPr>
          <p:cNvPr id="4" name="Footer Placeholder 4">
            <a:extLst>
              <a:ext uri="{FF2B5EF4-FFF2-40B4-BE49-F238E27FC236}">
                <a16:creationId xmlns:a16="http://schemas.microsoft.com/office/drawing/2014/main" id="{40B9FB29-E2A9-B3EB-F5E5-9C98201407E0}"/>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solidFill>
                  <a:schemeClr val="tx1"/>
                </a:solidFill>
              </a:rPr>
              <a:t>MoodSphere</a:t>
            </a:r>
            <a:endParaRPr lang="en-US">
              <a:solidFill>
                <a:schemeClr val="tx1"/>
              </a:solidFill>
            </a:endParaRPr>
          </a:p>
        </p:txBody>
      </p:sp>
    </p:spTree>
    <p:extLst>
      <p:ext uri="{BB962C8B-B14F-4D97-AF65-F5344CB8AC3E}">
        <p14:creationId xmlns:p14="http://schemas.microsoft.com/office/powerpoint/2010/main" val="983085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972EBAE4-02D0-FD3E-88D4-9B003EE945F5}"/>
              </a:ext>
            </a:extLst>
          </p:cNvPr>
          <p:cNvSpPr>
            <a:spLocks noGrp="1"/>
          </p:cNvSpPr>
          <p:nvPr>
            <p:ph type="dt" sz="half" idx="10"/>
          </p:nvPr>
        </p:nvSpPr>
        <p:spPr/>
        <p:txBody>
          <a:bodyPr/>
          <a:lstStyle/>
          <a:p>
            <a:r>
              <a:rPr lang="en-US"/>
              <a:t>Monday, February 1, 20XX</a:t>
            </a:r>
          </a:p>
        </p:txBody>
      </p:sp>
      <p:sp>
        <p:nvSpPr>
          <p:cNvPr id="7" name="Slide Number Placeholder 6">
            <a:extLst>
              <a:ext uri="{FF2B5EF4-FFF2-40B4-BE49-F238E27FC236}">
                <a16:creationId xmlns:a16="http://schemas.microsoft.com/office/drawing/2014/main" id="{68B4B8D0-2FD6-6370-B5A9-C18C6933F578}"/>
              </a:ext>
            </a:extLst>
          </p:cNvPr>
          <p:cNvSpPr>
            <a:spLocks noGrp="1"/>
          </p:cNvSpPr>
          <p:nvPr>
            <p:ph type="sldNum" sz="quarter" idx="12"/>
          </p:nvPr>
        </p:nvSpPr>
        <p:spPr/>
        <p:txBody>
          <a:bodyPr/>
          <a:lstStyle/>
          <a:p>
            <a:fld id="{C01389E6-C847-4AD0-B56D-D205B2EAB1EE}" type="slidenum">
              <a:rPr lang="en-US" smtClean="0"/>
              <a:t>22</a:t>
            </a:fld>
            <a:endParaRPr lang="en-US"/>
          </a:p>
        </p:txBody>
      </p:sp>
      <p:sp>
        <p:nvSpPr>
          <p:cNvPr id="10" name="TextBox 9">
            <a:extLst>
              <a:ext uri="{FF2B5EF4-FFF2-40B4-BE49-F238E27FC236}">
                <a16:creationId xmlns:a16="http://schemas.microsoft.com/office/drawing/2014/main" id="{EA8B4FBD-7463-14E2-BEFD-7D0628DDB01C}"/>
              </a:ext>
            </a:extLst>
          </p:cNvPr>
          <p:cNvSpPr txBox="1"/>
          <p:nvPr/>
        </p:nvSpPr>
        <p:spPr>
          <a:xfrm>
            <a:off x="5112217" y="347312"/>
            <a:ext cx="19751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a:t>Prototype</a:t>
            </a:r>
          </a:p>
        </p:txBody>
      </p:sp>
      <p:pic>
        <p:nvPicPr>
          <p:cNvPr id="3" name="Picture 2" descr="A screenshot of a phone&#10;&#10;Description automatically generated">
            <a:extLst>
              <a:ext uri="{FF2B5EF4-FFF2-40B4-BE49-F238E27FC236}">
                <a16:creationId xmlns:a16="http://schemas.microsoft.com/office/drawing/2014/main" id="{7A1CA33B-9349-9C79-7E38-E631D8131318}"/>
              </a:ext>
            </a:extLst>
          </p:cNvPr>
          <p:cNvPicPr>
            <a:picLocks noChangeAspect="1"/>
          </p:cNvPicPr>
          <p:nvPr/>
        </p:nvPicPr>
        <p:blipFill>
          <a:blip r:embed="rId2"/>
          <a:stretch>
            <a:fillRect/>
          </a:stretch>
        </p:blipFill>
        <p:spPr>
          <a:xfrm>
            <a:off x="7600188" y="1469136"/>
            <a:ext cx="1905000" cy="4114800"/>
          </a:xfrm>
          <a:prstGeom prst="rect">
            <a:avLst/>
          </a:prstGeom>
        </p:spPr>
      </p:pic>
      <p:pic>
        <p:nvPicPr>
          <p:cNvPr id="4" name="Picture 3" descr="A screenshot of a group of people&#10;&#10;Description automatically generated">
            <a:extLst>
              <a:ext uri="{FF2B5EF4-FFF2-40B4-BE49-F238E27FC236}">
                <a16:creationId xmlns:a16="http://schemas.microsoft.com/office/drawing/2014/main" id="{FB4A6997-A5B1-D619-9FEF-95D30785966A}"/>
              </a:ext>
            </a:extLst>
          </p:cNvPr>
          <p:cNvPicPr>
            <a:picLocks noChangeAspect="1"/>
          </p:cNvPicPr>
          <p:nvPr/>
        </p:nvPicPr>
        <p:blipFill>
          <a:blip r:embed="rId3"/>
          <a:stretch>
            <a:fillRect/>
          </a:stretch>
        </p:blipFill>
        <p:spPr>
          <a:xfrm>
            <a:off x="481973" y="1469136"/>
            <a:ext cx="1901173" cy="4114800"/>
          </a:xfrm>
          <a:prstGeom prst="rect">
            <a:avLst/>
          </a:prstGeom>
        </p:spPr>
      </p:pic>
      <p:pic>
        <p:nvPicPr>
          <p:cNvPr id="8" name="Picture 7" descr="A screenshot of a phone&#10;&#10;Description automatically generated">
            <a:extLst>
              <a:ext uri="{FF2B5EF4-FFF2-40B4-BE49-F238E27FC236}">
                <a16:creationId xmlns:a16="http://schemas.microsoft.com/office/drawing/2014/main" id="{3FB1E86D-0632-67C9-72E6-EBB60B70B743}"/>
              </a:ext>
            </a:extLst>
          </p:cNvPr>
          <p:cNvPicPr>
            <a:picLocks noChangeAspect="1"/>
          </p:cNvPicPr>
          <p:nvPr/>
        </p:nvPicPr>
        <p:blipFill>
          <a:blip r:embed="rId4"/>
          <a:stretch>
            <a:fillRect/>
          </a:stretch>
        </p:blipFill>
        <p:spPr>
          <a:xfrm>
            <a:off x="2835029" y="1469136"/>
            <a:ext cx="1901173" cy="4114800"/>
          </a:xfrm>
          <a:prstGeom prst="rect">
            <a:avLst/>
          </a:prstGeom>
        </p:spPr>
      </p:pic>
      <p:pic>
        <p:nvPicPr>
          <p:cNvPr id="14" name="Picture 13" descr="A black background with white text&#10;&#10;Description automatically generated">
            <a:extLst>
              <a:ext uri="{FF2B5EF4-FFF2-40B4-BE49-F238E27FC236}">
                <a16:creationId xmlns:a16="http://schemas.microsoft.com/office/drawing/2014/main" id="{2FDCC04E-51C8-2B88-5C03-82704CF1591B}"/>
              </a:ext>
            </a:extLst>
          </p:cNvPr>
          <p:cNvPicPr>
            <a:picLocks noChangeAspect="1"/>
          </p:cNvPicPr>
          <p:nvPr/>
        </p:nvPicPr>
        <p:blipFill>
          <a:blip r:embed="rId5"/>
          <a:stretch>
            <a:fillRect/>
          </a:stretch>
        </p:blipFill>
        <p:spPr>
          <a:xfrm>
            <a:off x="5224661" y="1469136"/>
            <a:ext cx="1901173" cy="4114800"/>
          </a:xfrm>
          <a:prstGeom prst="rect">
            <a:avLst/>
          </a:prstGeom>
        </p:spPr>
      </p:pic>
      <p:pic>
        <p:nvPicPr>
          <p:cNvPr id="15" name="Picture 14" descr="A screenshot of a music list&#10;&#10;Description automatically generated">
            <a:extLst>
              <a:ext uri="{FF2B5EF4-FFF2-40B4-BE49-F238E27FC236}">
                <a16:creationId xmlns:a16="http://schemas.microsoft.com/office/drawing/2014/main" id="{753D3902-C251-9B02-99D4-EDE00079D6AA}"/>
              </a:ext>
            </a:extLst>
          </p:cNvPr>
          <p:cNvPicPr>
            <a:picLocks noChangeAspect="1"/>
          </p:cNvPicPr>
          <p:nvPr/>
        </p:nvPicPr>
        <p:blipFill>
          <a:blip r:embed="rId6"/>
          <a:stretch>
            <a:fillRect/>
          </a:stretch>
        </p:blipFill>
        <p:spPr>
          <a:xfrm>
            <a:off x="9961253" y="1469136"/>
            <a:ext cx="1901173" cy="4114800"/>
          </a:xfrm>
          <a:prstGeom prst="rect">
            <a:avLst/>
          </a:prstGeom>
        </p:spPr>
      </p:pic>
      <p:sp>
        <p:nvSpPr>
          <p:cNvPr id="9" name="Footer Placeholder 4">
            <a:extLst>
              <a:ext uri="{FF2B5EF4-FFF2-40B4-BE49-F238E27FC236}">
                <a16:creationId xmlns:a16="http://schemas.microsoft.com/office/drawing/2014/main" id="{31C29363-EF91-6DA5-ED3B-959BE49AD9B9}"/>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solidFill>
                  <a:schemeClr val="tx1"/>
                </a:solidFill>
              </a:rPr>
              <a:t>MoodSphere</a:t>
            </a:r>
            <a:endParaRPr lang="en-US">
              <a:solidFill>
                <a:schemeClr val="tx1"/>
              </a:solidFill>
            </a:endParaRPr>
          </a:p>
        </p:txBody>
      </p:sp>
    </p:spTree>
    <p:extLst>
      <p:ext uri="{BB962C8B-B14F-4D97-AF65-F5344CB8AC3E}">
        <p14:creationId xmlns:p14="http://schemas.microsoft.com/office/powerpoint/2010/main" val="759394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972EBAE4-02D0-FD3E-88D4-9B003EE945F5}"/>
              </a:ext>
            </a:extLst>
          </p:cNvPr>
          <p:cNvSpPr>
            <a:spLocks noGrp="1"/>
          </p:cNvSpPr>
          <p:nvPr>
            <p:ph type="dt" sz="half" idx="10"/>
          </p:nvPr>
        </p:nvSpPr>
        <p:spPr/>
        <p:txBody>
          <a:bodyPr/>
          <a:lstStyle/>
          <a:p>
            <a:r>
              <a:rPr lang="en-US"/>
              <a:t>Monday, February 1, 20XX</a:t>
            </a:r>
          </a:p>
        </p:txBody>
      </p:sp>
      <p:sp>
        <p:nvSpPr>
          <p:cNvPr id="7" name="Slide Number Placeholder 6">
            <a:extLst>
              <a:ext uri="{FF2B5EF4-FFF2-40B4-BE49-F238E27FC236}">
                <a16:creationId xmlns:a16="http://schemas.microsoft.com/office/drawing/2014/main" id="{68B4B8D0-2FD6-6370-B5A9-C18C6933F578}"/>
              </a:ext>
            </a:extLst>
          </p:cNvPr>
          <p:cNvSpPr>
            <a:spLocks noGrp="1"/>
          </p:cNvSpPr>
          <p:nvPr>
            <p:ph type="sldNum" sz="quarter" idx="12"/>
          </p:nvPr>
        </p:nvSpPr>
        <p:spPr/>
        <p:txBody>
          <a:bodyPr/>
          <a:lstStyle/>
          <a:p>
            <a:fld id="{C01389E6-C847-4AD0-B56D-D205B2EAB1EE}" type="slidenum">
              <a:rPr lang="en-US" smtClean="0"/>
              <a:t>23</a:t>
            </a:fld>
            <a:endParaRPr lang="en-US"/>
          </a:p>
        </p:txBody>
      </p:sp>
      <p:sp>
        <p:nvSpPr>
          <p:cNvPr id="10" name="TextBox 9">
            <a:extLst>
              <a:ext uri="{FF2B5EF4-FFF2-40B4-BE49-F238E27FC236}">
                <a16:creationId xmlns:a16="http://schemas.microsoft.com/office/drawing/2014/main" id="{EA8B4FBD-7463-14E2-BEFD-7D0628DDB01C}"/>
              </a:ext>
            </a:extLst>
          </p:cNvPr>
          <p:cNvSpPr txBox="1"/>
          <p:nvPr/>
        </p:nvSpPr>
        <p:spPr>
          <a:xfrm>
            <a:off x="5112216" y="387417"/>
            <a:ext cx="19751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a:t>Prototype</a:t>
            </a:r>
          </a:p>
        </p:txBody>
      </p:sp>
      <p:pic>
        <p:nvPicPr>
          <p:cNvPr id="2" name="Picture 1" descr="A screen shot of a black screen&#10;&#10;Description automatically generated">
            <a:extLst>
              <a:ext uri="{FF2B5EF4-FFF2-40B4-BE49-F238E27FC236}">
                <a16:creationId xmlns:a16="http://schemas.microsoft.com/office/drawing/2014/main" id="{88A6587E-5CB3-52EC-7AB9-85152FFDBEAF}"/>
              </a:ext>
            </a:extLst>
          </p:cNvPr>
          <p:cNvPicPr>
            <a:picLocks noChangeAspect="1"/>
          </p:cNvPicPr>
          <p:nvPr/>
        </p:nvPicPr>
        <p:blipFill>
          <a:blip r:embed="rId2"/>
          <a:stretch>
            <a:fillRect/>
          </a:stretch>
        </p:blipFill>
        <p:spPr>
          <a:xfrm>
            <a:off x="9912485" y="1469136"/>
            <a:ext cx="1901173" cy="4114800"/>
          </a:xfrm>
          <a:prstGeom prst="rect">
            <a:avLst/>
          </a:prstGeom>
        </p:spPr>
      </p:pic>
      <p:pic>
        <p:nvPicPr>
          <p:cNvPr id="11" name="Picture 10" descr="A screenshot of a black screen&#10;&#10;Description automatically generated">
            <a:extLst>
              <a:ext uri="{FF2B5EF4-FFF2-40B4-BE49-F238E27FC236}">
                <a16:creationId xmlns:a16="http://schemas.microsoft.com/office/drawing/2014/main" id="{55EC8756-E729-0FC1-4CE3-2C280A6AE48C}"/>
              </a:ext>
            </a:extLst>
          </p:cNvPr>
          <p:cNvPicPr>
            <a:picLocks noChangeAspect="1"/>
          </p:cNvPicPr>
          <p:nvPr/>
        </p:nvPicPr>
        <p:blipFill>
          <a:blip r:embed="rId3"/>
          <a:stretch>
            <a:fillRect/>
          </a:stretch>
        </p:blipFill>
        <p:spPr>
          <a:xfrm>
            <a:off x="491879" y="1464564"/>
            <a:ext cx="1901173" cy="4114800"/>
          </a:xfrm>
          <a:prstGeom prst="rect">
            <a:avLst/>
          </a:prstGeom>
        </p:spPr>
      </p:pic>
      <p:pic>
        <p:nvPicPr>
          <p:cNvPr id="12" name="Picture 11" descr="A screenshot of a phone&#10;&#10;Description automatically generated">
            <a:extLst>
              <a:ext uri="{FF2B5EF4-FFF2-40B4-BE49-F238E27FC236}">
                <a16:creationId xmlns:a16="http://schemas.microsoft.com/office/drawing/2014/main" id="{8E391095-3F07-50D1-34BB-4EE7875F249B}"/>
              </a:ext>
            </a:extLst>
          </p:cNvPr>
          <p:cNvPicPr>
            <a:picLocks noChangeAspect="1"/>
          </p:cNvPicPr>
          <p:nvPr/>
        </p:nvPicPr>
        <p:blipFill>
          <a:blip r:embed="rId4"/>
          <a:stretch>
            <a:fillRect/>
          </a:stretch>
        </p:blipFill>
        <p:spPr>
          <a:xfrm>
            <a:off x="2834267" y="1466088"/>
            <a:ext cx="1901173" cy="4114800"/>
          </a:xfrm>
          <a:prstGeom prst="rect">
            <a:avLst/>
          </a:prstGeom>
        </p:spPr>
      </p:pic>
      <p:pic>
        <p:nvPicPr>
          <p:cNvPr id="13" name="Picture 12" descr="A screenshot of a music app&#10;&#10;Description automatically generated">
            <a:extLst>
              <a:ext uri="{FF2B5EF4-FFF2-40B4-BE49-F238E27FC236}">
                <a16:creationId xmlns:a16="http://schemas.microsoft.com/office/drawing/2014/main" id="{49BDBBC5-B5F0-AF6A-85E2-B3E23EF4B2C4}"/>
              </a:ext>
            </a:extLst>
          </p:cNvPr>
          <p:cNvPicPr>
            <a:picLocks noChangeAspect="1"/>
          </p:cNvPicPr>
          <p:nvPr/>
        </p:nvPicPr>
        <p:blipFill>
          <a:blip r:embed="rId5"/>
          <a:stretch>
            <a:fillRect/>
          </a:stretch>
        </p:blipFill>
        <p:spPr>
          <a:xfrm>
            <a:off x="7627247" y="1467612"/>
            <a:ext cx="1901173" cy="4114800"/>
          </a:xfrm>
          <a:prstGeom prst="rect">
            <a:avLst/>
          </a:prstGeom>
        </p:spPr>
      </p:pic>
      <p:pic>
        <p:nvPicPr>
          <p:cNvPr id="16" name="Picture 15" descr="A screenshot of a music list&#10;&#10;Description automatically generated">
            <a:extLst>
              <a:ext uri="{FF2B5EF4-FFF2-40B4-BE49-F238E27FC236}">
                <a16:creationId xmlns:a16="http://schemas.microsoft.com/office/drawing/2014/main" id="{56DF0059-1314-2A83-C1A2-037988D57970}"/>
              </a:ext>
            </a:extLst>
          </p:cNvPr>
          <p:cNvPicPr>
            <a:picLocks noChangeAspect="1"/>
          </p:cNvPicPr>
          <p:nvPr/>
        </p:nvPicPr>
        <p:blipFill>
          <a:blip r:embed="rId6"/>
          <a:stretch>
            <a:fillRect/>
          </a:stretch>
        </p:blipFill>
        <p:spPr>
          <a:xfrm>
            <a:off x="5226947" y="1469136"/>
            <a:ext cx="1901173" cy="4114800"/>
          </a:xfrm>
          <a:prstGeom prst="rect">
            <a:avLst/>
          </a:prstGeom>
        </p:spPr>
      </p:pic>
      <p:sp>
        <p:nvSpPr>
          <p:cNvPr id="9" name="Footer Placeholder 4">
            <a:extLst>
              <a:ext uri="{FF2B5EF4-FFF2-40B4-BE49-F238E27FC236}">
                <a16:creationId xmlns:a16="http://schemas.microsoft.com/office/drawing/2014/main" id="{112A893E-CF1F-2C63-CB2D-D0B4DFA73A60}"/>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solidFill>
                  <a:schemeClr val="tx1"/>
                </a:solidFill>
              </a:rPr>
              <a:t>MoodSphere</a:t>
            </a:r>
            <a:endParaRPr lang="en-US">
              <a:solidFill>
                <a:schemeClr val="tx1"/>
              </a:solidFill>
            </a:endParaRPr>
          </a:p>
        </p:txBody>
      </p:sp>
    </p:spTree>
    <p:extLst>
      <p:ext uri="{BB962C8B-B14F-4D97-AF65-F5344CB8AC3E}">
        <p14:creationId xmlns:p14="http://schemas.microsoft.com/office/powerpoint/2010/main" val="1366370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a:xfrm>
            <a:off x="208567" y="324628"/>
            <a:ext cx="5690670" cy="2976491"/>
          </a:xfrm>
        </p:spPr>
        <p:txBody>
          <a:bodyPr>
            <a:normAutofit/>
          </a:bodyPr>
          <a:lstStyle/>
          <a:p>
            <a: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15E63"/>
                </a:solidFill>
                <a:effectLst>
                  <a:outerShdw blurRad="38100" dist="38100" dir="2700000" algn="tl">
                    <a:srgbClr val="000000">
                      <a:alpha val="43137"/>
                    </a:srgbClr>
                  </a:outerShdw>
                </a:effectLst>
              </a:rPr>
              <a:t>User Stories, Acceptance Criteria And Test Cases</a:t>
            </a: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solidFill>
                <a:srgbClr val="FFFFFF"/>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6" name="Date Placeholder 5">
            <a:extLst>
              <a:ext uri="{FF2B5EF4-FFF2-40B4-BE49-F238E27FC236}">
                <a16:creationId xmlns:a16="http://schemas.microsoft.com/office/drawing/2014/main" id="{84D94465-9E0A-D067-943D-8B410F733309}"/>
              </a:ext>
            </a:extLst>
          </p:cNvPr>
          <p:cNvSpPr>
            <a:spLocks noGrp="1"/>
          </p:cNvSpPr>
          <p:nvPr>
            <p:ph type="dt" sz="half" idx="10"/>
          </p:nvPr>
        </p:nvSpPr>
        <p:spPr>
          <a:xfrm>
            <a:off x="1071563" y="6409944"/>
            <a:ext cx="10541317" cy="448056"/>
          </a:xfrm>
        </p:spPr>
        <p:txBody>
          <a:bodyPr/>
          <a:lstStyle/>
          <a:p>
            <a:r>
              <a:rPr lang="en-US"/>
              <a:t>Wednesday, February 14, 2024</a:t>
            </a:r>
          </a:p>
        </p:txBody>
      </p:sp>
      <p:sp>
        <p:nvSpPr>
          <p:cNvPr id="8" name="Slide Number Placeholder 7">
            <a:extLst>
              <a:ext uri="{FF2B5EF4-FFF2-40B4-BE49-F238E27FC236}">
                <a16:creationId xmlns:a16="http://schemas.microsoft.com/office/drawing/2014/main" id="{AA819902-8A19-C887-25E3-87BA45623B15}"/>
              </a:ext>
            </a:extLst>
          </p:cNvPr>
          <p:cNvSpPr>
            <a:spLocks noGrp="1"/>
          </p:cNvSpPr>
          <p:nvPr>
            <p:ph type="sldNum" sz="quarter" idx="12"/>
          </p:nvPr>
        </p:nvSpPr>
        <p:spPr/>
        <p:txBody>
          <a:bodyPr/>
          <a:lstStyle/>
          <a:p>
            <a:fld id="{C01389E6-C847-4AD0-B56D-D205B2EAB1EE}" type="slidenum">
              <a:rPr lang="en-US" smtClean="0"/>
              <a:t>24</a:t>
            </a:fld>
            <a:endParaRPr lang="en-US"/>
          </a:p>
        </p:txBody>
      </p:sp>
      <p:sp>
        <p:nvSpPr>
          <p:cNvPr id="2" name="Footer Placeholder 4">
            <a:extLst>
              <a:ext uri="{FF2B5EF4-FFF2-40B4-BE49-F238E27FC236}">
                <a16:creationId xmlns:a16="http://schemas.microsoft.com/office/drawing/2014/main" id="{E1DC74DA-C68E-4507-E00D-597F5158C66A}"/>
              </a:ext>
            </a:extLst>
          </p:cNvPr>
          <p:cNvSpPr>
            <a:spLocks noGrp="1"/>
          </p:cNvSpPr>
          <p:nvPr>
            <p:ph type="ftr" sz="quarter" idx="11"/>
          </p:nvPr>
        </p:nvSpPr>
        <p:spPr>
          <a:xfrm>
            <a:off x="4842932" y="6470704"/>
            <a:ext cx="5901459" cy="274320"/>
          </a:xfrm>
          <a:effectLst/>
        </p:spPr>
        <p:txBody>
          <a:bodyPr/>
          <a:lstStyle/>
          <a:p>
            <a:r>
              <a:rPr lang="en-US" err="1"/>
              <a:t>MoodSphere</a:t>
            </a:r>
            <a:endParaRPr lang="en-US"/>
          </a:p>
        </p:txBody>
      </p:sp>
    </p:spTree>
    <p:extLst>
      <p:ext uri="{BB962C8B-B14F-4D97-AF65-F5344CB8AC3E}">
        <p14:creationId xmlns:p14="http://schemas.microsoft.com/office/powerpoint/2010/main" val="499577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316C-B981-BC5F-C115-D6A52B2496CE}"/>
              </a:ext>
            </a:extLst>
          </p:cNvPr>
          <p:cNvSpPr>
            <a:spLocks noGrp="1"/>
          </p:cNvSpPr>
          <p:nvPr>
            <p:ph type="title"/>
          </p:nvPr>
        </p:nvSpPr>
        <p:spPr/>
        <p:txBody>
          <a:bodyPr/>
          <a:lstStyle/>
          <a:p>
            <a:r>
              <a:rPr lang="en-US"/>
              <a:t>User Stories</a:t>
            </a:r>
          </a:p>
        </p:txBody>
      </p:sp>
      <p:sp>
        <p:nvSpPr>
          <p:cNvPr id="10" name="Date Placeholder 9">
            <a:extLst>
              <a:ext uri="{FF2B5EF4-FFF2-40B4-BE49-F238E27FC236}">
                <a16:creationId xmlns:a16="http://schemas.microsoft.com/office/drawing/2014/main" id="{5C72A87F-5D33-D9FB-C982-4A08C1151323}"/>
              </a:ext>
            </a:extLst>
          </p:cNvPr>
          <p:cNvSpPr>
            <a:spLocks noGrp="1"/>
          </p:cNvSpPr>
          <p:nvPr>
            <p:ph type="dt" sz="half" idx="10"/>
          </p:nvPr>
        </p:nvSpPr>
        <p:spPr/>
        <p:txBody>
          <a:bodyPr/>
          <a:lstStyle/>
          <a:p>
            <a:r>
              <a:rPr lang="en-US"/>
              <a:t>Monday, February 1, 20XX</a:t>
            </a:r>
          </a:p>
        </p:txBody>
      </p:sp>
      <p:sp>
        <p:nvSpPr>
          <p:cNvPr id="11" name="Slide Number Placeholder 10">
            <a:extLst>
              <a:ext uri="{FF2B5EF4-FFF2-40B4-BE49-F238E27FC236}">
                <a16:creationId xmlns:a16="http://schemas.microsoft.com/office/drawing/2014/main" id="{024D84EB-A151-11F7-EA1C-E4B9EFAD9B5A}"/>
              </a:ext>
            </a:extLst>
          </p:cNvPr>
          <p:cNvSpPr>
            <a:spLocks noGrp="1"/>
          </p:cNvSpPr>
          <p:nvPr>
            <p:ph type="sldNum" sz="quarter" idx="12"/>
          </p:nvPr>
        </p:nvSpPr>
        <p:spPr/>
        <p:txBody>
          <a:bodyPr/>
          <a:lstStyle/>
          <a:p>
            <a:fld id="{C01389E6-C847-4AD0-B56D-D205B2EAB1EE}" type="slidenum">
              <a:rPr lang="en-US" dirty="0" smtClean="0"/>
              <a:t>25</a:t>
            </a:fld>
            <a:endParaRPr lang="en-US"/>
          </a:p>
        </p:txBody>
      </p:sp>
      <p:pic>
        <p:nvPicPr>
          <p:cNvPr id="4" name="Picture 3" descr="A screenshot of a computer&#10;&#10;Description automatically generated">
            <a:extLst>
              <a:ext uri="{FF2B5EF4-FFF2-40B4-BE49-F238E27FC236}">
                <a16:creationId xmlns:a16="http://schemas.microsoft.com/office/drawing/2014/main" id="{804AFC8E-73DB-E982-E4DD-8737EDF03B8F}"/>
              </a:ext>
            </a:extLst>
          </p:cNvPr>
          <p:cNvPicPr>
            <a:picLocks noChangeAspect="1"/>
          </p:cNvPicPr>
          <p:nvPr/>
        </p:nvPicPr>
        <p:blipFill rotWithShape="1">
          <a:blip r:embed="rId2"/>
          <a:srcRect l="12453" t="28174" r="8981" b="10762"/>
          <a:stretch/>
        </p:blipFill>
        <p:spPr>
          <a:xfrm>
            <a:off x="1121651" y="1699776"/>
            <a:ext cx="10357037" cy="4119683"/>
          </a:xfrm>
          <a:prstGeom prst="rect">
            <a:avLst/>
          </a:prstGeom>
        </p:spPr>
      </p:pic>
      <p:sp>
        <p:nvSpPr>
          <p:cNvPr id="5" name="Footer Placeholder 4">
            <a:extLst>
              <a:ext uri="{FF2B5EF4-FFF2-40B4-BE49-F238E27FC236}">
                <a16:creationId xmlns:a16="http://schemas.microsoft.com/office/drawing/2014/main" id="{E9261E06-E786-8E6D-50FC-E367DDAE4FEB}"/>
              </a:ext>
            </a:extLst>
          </p:cNvPr>
          <p:cNvSpPr>
            <a:spLocks noGrp="1"/>
          </p:cNvSpPr>
          <p:nvPr>
            <p:ph type="ftr" sz="quarter" idx="11"/>
          </p:nvPr>
        </p:nvSpPr>
        <p:spPr>
          <a:xfrm>
            <a:off x="4842932" y="6470704"/>
            <a:ext cx="5901459" cy="274320"/>
          </a:xfrm>
          <a:effectLst/>
        </p:spPr>
        <p:txBody>
          <a:bodyPr/>
          <a:lstStyle/>
          <a:p>
            <a:r>
              <a:rPr lang="en-US" err="1"/>
              <a:t>MoodSphere</a:t>
            </a:r>
            <a:endParaRPr lang="en-US"/>
          </a:p>
        </p:txBody>
      </p:sp>
    </p:spTree>
    <p:extLst>
      <p:ext uri="{BB962C8B-B14F-4D97-AF65-F5344CB8AC3E}">
        <p14:creationId xmlns:p14="http://schemas.microsoft.com/office/powerpoint/2010/main" val="3514318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316C-B981-BC5F-C115-D6A52B2496CE}"/>
              </a:ext>
            </a:extLst>
          </p:cNvPr>
          <p:cNvSpPr>
            <a:spLocks noGrp="1"/>
          </p:cNvSpPr>
          <p:nvPr>
            <p:ph type="title"/>
          </p:nvPr>
        </p:nvSpPr>
        <p:spPr/>
        <p:txBody>
          <a:bodyPr/>
          <a:lstStyle/>
          <a:p>
            <a:r>
              <a:rPr lang="en-US"/>
              <a:t>User Stories</a:t>
            </a:r>
          </a:p>
        </p:txBody>
      </p:sp>
      <p:sp>
        <p:nvSpPr>
          <p:cNvPr id="10" name="Date Placeholder 9">
            <a:extLst>
              <a:ext uri="{FF2B5EF4-FFF2-40B4-BE49-F238E27FC236}">
                <a16:creationId xmlns:a16="http://schemas.microsoft.com/office/drawing/2014/main" id="{5C72A87F-5D33-D9FB-C982-4A08C1151323}"/>
              </a:ext>
            </a:extLst>
          </p:cNvPr>
          <p:cNvSpPr>
            <a:spLocks noGrp="1"/>
          </p:cNvSpPr>
          <p:nvPr>
            <p:ph type="dt" sz="half" idx="10"/>
          </p:nvPr>
        </p:nvSpPr>
        <p:spPr/>
        <p:txBody>
          <a:bodyPr/>
          <a:lstStyle/>
          <a:p>
            <a:r>
              <a:rPr lang="en-US"/>
              <a:t>Monday, February 1, 20XX</a:t>
            </a:r>
          </a:p>
        </p:txBody>
      </p:sp>
      <p:pic>
        <p:nvPicPr>
          <p:cNvPr id="6" name="Picture 5" descr="A white and blue text on a white background&#10;&#10;Description automatically generated">
            <a:extLst>
              <a:ext uri="{FF2B5EF4-FFF2-40B4-BE49-F238E27FC236}">
                <a16:creationId xmlns:a16="http://schemas.microsoft.com/office/drawing/2014/main" id="{5C5A714A-67D2-E275-F5A4-13676E2004D4}"/>
              </a:ext>
            </a:extLst>
          </p:cNvPr>
          <p:cNvPicPr>
            <a:picLocks noChangeAspect="1"/>
          </p:cNvPicPr>
          <p:nvPr/>
        </p:nvPicPr>
        <p:blipFill>
          <a:blip r:embed="rId2"/>
          <a:stretch>
            <a:fillRect/>
          </a:stretch>
        </p:blipFill>
        <p:spPr>
          <a:xfrm>
            <a:off x="1126435" y="1671419"/>
            <a:ext cx="10311848" cy="4161204"/>
          </a:xfrm>
          <a:prstGeom prst="rect">
            <a:avLst/>
          </a:prstGeom>
        </p:spPr>
      </p:pic>
      <p:sp>
        <p:nvSpPr>
          <p:cNvPr id="5" name="Footer Placeholder 4">
            <a:extLst>
              <a:ext uri="{FF2B5EF4-FFF2-40B4-BE49-F238E27FC236}">
                <a16:creationId xmlns:a16="http://schemas.microsoft.com/office/drawing/2014/main" id="{B4B21AC1-DB3E-6305-71AE-598E5F5E85E1}"/>
              </a:ext>
            </a:extLst>
          </p:cNvPr>
          <p:cNvSpPr>
            <a:spLocks noGrp="1"/>
          </p:cNvSpPr>
          <p:nvPr>
            <p:ph type="ftr" sz="quarter" idx="11"/>
          </p:nvPr>
        </p:nvSpPr>
        <p:spPr>
          <a:xfrm>
            <a:off x="4842932" y="6470704"/>
            <a:ext cx="5901459" cy="274320"/>
          </a:xfrm>
          <a:effectLst/>
        </p:spPr>
        <p:txBody>
          <a:bodyPr/>
          <a:lstStyle/>
          <a:p>
            <a:r>
              <a:rPr lang="en-US" err="1"/>
              <a:t>MoodSphere</a:t>
            </a:r>
            <a:endParaRPr lang="en-US"/>
          </a:p>
        </p:txBody>
      </p:sp>
    </p:spTree>
    <p:extLst>
      <p:ext uri="{BB962C8B-B14F-4D97-AF65-F5344CB8AC3E}">
        <p14:creationId xmlns:p14="http://schemas.microsoft.com/office/powerpoint/2010/main" val="3164148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316C-B981-BC5F-C115-D6A52B2496CE}"/>
              </a:ext>
            </a:extLst>
          </p:cNvPr>
          <p:cNvSpPr>
            <a:spLocks noGrp="1"/>
          </p:cNvSpPr>
          <p:nvPr>
            <p:ph type="title"/>
          </p:nvPr>
        </p:nvSpPr>
        <p:spPr/>
        <p:txBody>
          <a:bodyPr/>
          <a:lstStyle/>
          <a:p>
            <a:r>
              <a:rPr lang="en-US"/>
              <a:t>Acceptance Criteria</a:t>
            </a:r>
          </a:p>
        </p:txBody>
      </p:sp>
      <p:sp>
        <p:nvSpPr>
          <p:cNvPr id="10" name="Date Placeholder 9">
            <a:extLst>
              <a:ext uri="{FF2B5EF4-FFF2-40B4-BE49-F238E27FC236}">
                <a16:creationId xmlns:a16="http://schemas.microsoft.com/office/drawing/2014/main" id="{5C72A87F-5D33-D9FB-C982-4A08C1151323}"/>
              </a:ext>
            </a:extLst>
          </p:cNvPr>
          <p:cNvSpPr>
            <a:spLocks noGrp="1"/>
          </p:cNvSpPr>
          <p:nvPr>
            <p:ph type="dt" sz="half" idx="10"/>
          </p:nvPr>
        </p:nvSpPr>
        <p:spPr/>
        <p:txBody>
          <a:bodyPr/>
          <a:lstStyle/>
          <a:p>
            <a:r>
              <a:rPr lang="en-US"/>
              <a:t>Monday, February 1, 20XX</a:t>
            </a:r>
          </a:p>
        </p:txBody>
      </p:sp>
      <p:pic>
        <p:nvPicPr>
          <p:cNvPr id="4" name="Picture 3" descr="A white and green document with black text&#10;&#10;Description automatically generated">
            <a:extLst>
              <a:ext uri="{FF2B5EF4-FFF2-40B4-BE49-F238E27FC236}">
                <a16:creationId xmlns:a16="http://schemas.microsoft.com/office/drawing/2014/main" id="{70672DBA-76DF-F5B0-DE05-DA180180BF0A}"/>
              </a:ext>
            </a:extLst>
          </p:cNvPr>
          <p:cNvPicPr>
            <a:picLocks noChangeAspect="1"/>
          </p:cNvPicPr>
          <p:nvPr/>
        </p:nvPicPr>
        <p:blipFill rotWithShape="1">
          <a:blip r:embed="rId2"/>
          <a:srcRect l="1540" t="1579" r="103" b="175"/>
          <a:stretch/>
        </p:blipFill>
        <p:spPr>
          <a:xfrm>
            <a:off x="1383518" y="1593207"/>
            <a:ext cx="7927486" cy="4630129"/>
          </a:xfrm>
          <a:prstGeom prst="rect">
            <a:avLst/>
          </a:prstGeom>
        </p:spPr>
      </p:pic>
      <p:sp>
        <p:nvSpPr>
          <p:cNvPr id="5" name="Footer Placeholder 6">
            <a:extLst>
              <a:ext uri="{FF2B5EF4-FFF2-40B4-BE49-F238E27FC236}">
                <a16:creationId xmlns:a16="http://schemas.microsoft.com/office/drawing/2014/main" id="{9712321B-60F3-6A0D-57BA-95F6E3C7A553}"/>
              </a:ext>
            </a:extLst>
          </p:cNvPr>
          <p:cNvSpPr>
            <a:spLocks noGrp="1"/>
          </p:cNvSpPr>
          <p:nvPr>
            <p:ph type="ftr" sz="quarter" idx="11"/>
          </p:nvPr>
        </p:nvSpPr>
        <p:spPr>
          <a:xfrm>
            <a:off x="4842932" y="6470704"/>
            <a:ext cx="5901459" cy="274320"/>
          </a:xfrm>
        </p:spPr>
        <p:txBody>
          <a:bodyPr/>
          <a:lstStyle/>
          <a:p>
            <a:r>
              <a:rPr lang="en-US" err="1"/>
              <a:t>MoodSphere</a:t>
            </a:r>
            <a:endParaRPr lang="en-US"/>
          </a:p>
        </p:txBody>
      </p:sp>
    </p:spTree>
    <p:extLst>
      <p:ext uri="{BB962C8B-B14F-4D97-AF65-F5344CB8AC3E}">
        <p14:creationId xmlns:p14="http://schemas.microsoft.com/office/powerpoint/2010/main" val="547642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316C-B981-BC5F-C115-D6A52B2496CE}"/>
              </a:ext>
            </a:extLst>
          </p:cNvPr>
          <p:cNvSpPr>
            <a:spLocks noGrp="1"/>
          </p:cNvSpPr>
          <p:nvPr>
            <p:ph type="title"/>
          </p:nvPr>
        </p:nvSpPr>
        <p:spPr/>
        <p:txBody>
          <a:bodyPr/>
          <a:lstStyle/>
          <a:p>
            <a:r>
              <a:rPr lang="en-US"/>
              <a:t>Acceptance Criteria</a:t>
            </a:r>
          </a:p>
        </p:txBody>
      </p:sp>
      <p:sp>
        <p:nvSpPr>
          <p:cNvPr id="10" name="Date Placeholder 9">
            <a:extLst>
              <a:ext uri="{FF2B5EF4-FFF2-40B4-BE49-F238E27FC236}">
                <a16:creationId xmlns:a16="http://schemas.microsoft.com/office/drawing/2014/main" id="{5C72A87F-5D33-D9FB-C982-4A08C1151323}"/>
              </a:ext>
            </a:extLst>
          </p:cNvPr>
          <p:cNvSpPr>
            <a:spLocks noGrp="1"/>
          </p:cNvSpPr>
          <p:nvPr>
            <p:ph type="dt" sz="half" idx="10"/>
          </p:nvPr>
        </p:nvSpPr>
        <p:spPr/>
        <p:txBody>
          <a:bodyPr/>
          <a:lstStyle/>
          <a:p>
            <a:r>
              <a:rPr lang="en-US"/>
              <a:t>Monday, February 1, 20XX</a:t>
            </a:r>
          </a:p>
        </p:txBody>
      </p:sp>
      <p:pic>
        <p:nvPicPr>
          <p:cNvPr id="5" name="Picture 4" descr="A screenshot of a computer&#10;&#10;Description automatically generated">
            <a:extLst>
              <a:ext uri="{FF2B5EF4-FFF2-40B4-BE49-F238E27FC236}">
                <a16:creationId xmlns:a16="http://schemas.microsoft.com/office/drawing/2014/main" id="{8CA931AB-BEAA-11DA-C368-9B11AC9F6BF4}"/>
              </a:ext>
            </a:extLst>
          </p:cNvPr>
          <p:cNvPicPr>
            <a:picLocks noChangeAspect="1"/>
          </p:cNvPicPr>
          <p:nvPr/>
        </p:nvPicPr>
        <p:blipFill rotWithShape="1">
          <a:blip r:embed="rId2"/>
          <a:srcRect l="13811" t="28174" r="13283" b="11124"/>
          <a:stretch/>
        </p:blipFill>
        <p:spPr>
          <a:xfrm>
            <a:off x="1602042" y="1656522"/>
            <a:ext cx="8523745" cy="4436230"/>
          </a:xfrm>
          <a:prstGeom prst="rect">
            <a:avLst/>
          </a:prstGeom>
        </p:spPr>
      </p:pic>
      <p:sp>
        <p:nvSpPr>
          <p:cNvPr id="4" name="Footer Placeholder 6">
            <a:extLst>
              <a:ext uri="{FF2B5EF4-FFF2-40B4-BE49-F238E27FC236}">
                <a16:creationId xmlns:a16="http://schemas.microsoft.com/office/drawing/2014/main" id="{FA96809B-CD99-4832-B7E2-D1C3732FB507}"/>
              </a:ext>
            </a:extLst>
          </p:cNvPr>
          <p:cNvSpPr>
            <a:spLocks noGrp="1"/>
          </p:cNvSpPr>
          <p:nvPr>
            <p:ph type="ftr" sz="quarter" idx="11"/>
          </p:nvPr>
        </p:nvSpPr>
        <p:spPr>
          <a:xfrm>
            <a:off x="4842932" y="6470704"/>
            <a:ext cx="5901459" cy="274320"/>
          </a:xfrm>
        </p:spPr>
        <p:txBody>
          <a:bodyPr/>
          <a:lstStyle/>
          <a:p>
            <a:r>
              <a:rPr lang="en-US" err="1"/>
              <a:t>MoodSphere</a:t>
            </a:r>
            <a:endParaRPr lang="en-US"/>
          </a:p>
        </p:txBody>
      </p:sp>
    </p:spTree>
    <p:extLst>
      <p:ext uri="{BB962C8B-B14F-4D97-AF65-F5344CB8AC3E}">
        <p14:creationId xmlns:p14="http://schemas.microsoft.com/office/powerpoint/2010/main" val="1782468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316C-B981-BC5F-C115-D6A52B2496CE}"/>
              </a:ext>
            </a:extLst>
          </p:cNvPr>
          <p:cNvSpPr>
            <a:spLocks noGrp="1"/>
          </p:cNvSpPr>
          <p:nvPr>
            <p:ph type="title"/>
          </p:nvPr>
        </p:nvSpPr>
        <p:spPr/>
        <p:txBody>
          <a:bodyPr/>
          <a:lstStyle/>
          <a:p>
            <a:r>
              <a:rPr lang="en-US"/>
              <a:t>Test Cases</a:t>
            </a:r>
          </a:p>
        </p:txBody>
      </p:sp>
      <p:sp>
        <p:nvSpPr>
          <p:cNvPr id="10" name="Date Placeholder 9">
            <a:extLst>
              <a:ext uri="{FF2B5EF4-FFF2-40B4-BE49-F238E27FC236}">
                <a16:creationId xmlns:a16="http://schemas.microsoft.com/office/drawing/2014/main" id="{5C72A87F-5D33-D9FB-C982-4A08C1151323}"/>
              </a:ext>
            </a:extLst>
          </p:cNvPr>
          <p:cNvSpPr>
            <a:spLocks noGrp="1"/>
          </p:cNvSpPr>
          <p:nvPr>
            <p:ph type="dt" sz="half" idx="10"/>
          </p:nvPr>
        </p:nvSpPr>
        <p:spPr/>
        <p:txBody>
          <a:bodyPr/>
          <a:lstStyle/>
          <a:p>
            <a:r>
              <a:rPr lang="en-US"/>
              <a:t>Monday, February 1, 20XX</a:t>
            </a:r>
          </a:p>
        </p:txBody>
      </p:sp>
      <p:pic>
        <p:nvPicPr>
          <p:cNvPr id="4" name="Picture 3">
            <a:extLst>
              <a:ext uri="{FF2B5EF4-FFF2-40B4-BE49-F238E27FC236}">
                <a16:creationId xmlns:a16="http://schemas.microsoft.com/office/drawing/2014/main" id="{3A86C0BE-6E0A-26B6-3D3F-1C0288C5AEE4}"/>
              </a:ext>
            </a:extLst>
          </p:cNvPr>
          <p:cNvPicPr>
            <a:picLocks noChangeAspect="1"/>
          </p:cNvPicPr>
          <p:nvPr/>
        </p:nvPicPr>
        <p:blipFill>
          <a:blip r:embed="rId2"/>
          <a:stretch>
            <a:fillRect/>
          </a:stretch>
        </p:blipFill>
        <p:spPr>
          <a:xfrm>
            <a:off x="1027044" y="1609882"/>
            <a:ext cx="10013674" cy="4590737"/>
          </a:xfrm>
          <a:prstGeom prst="rect">
            <a:avLst/>
          </a:prstGeom>
        </p:spPr>
      </p:pic>
      <p:sp>
        <p:nvSpPr>
          <p:cNvPr id="5" name="Footer Placeholder 6">
            <a:extLst>
              <a:ext uri="{FF2B5EF4-FFF2-40B4-BE49-F238E27FC236}">
                <a16:creationId xmlns:a16="http://schemas.microsoft.com/office/drawing/2014/main" id="{A5CD0D42-0EA2-D66E-3CE5-FD0878ACDD96}"/>
              </a:ext>
            </a:extLst>
          </p:cNvPr>
          <p:cNvSpPr>
            <a:spLocks noGrp="1"/>
          </p:cNvSpPr>
          <p:nvPr>
            <p:ph type="ftr" sz="quarter" idx="11"/>
          </p:nvPr>
        </p:nvSpPr>
        <p:spPr>
          <a:xfrm>
            <a:off x="4842932" y="6470704"/>
            <a:ext cx="5901459" cy="274320"/>
          </a:xfrm>
        </p:spPr>
        <p:txBody>
          <a:bodyPr/>
          <a:lstStyle/>
          <a:p>
            <a:r>
              <a:rPr lang="en-US" err="1"/>
              <a:t>MoodSphere</a:t>
            </a:r>
            <a:endParaRPr lang="en-US"/>
          </a:p>
        </p:txBody>
      </p:sp>
    </p:spTree>
    <p:extLst>
      <p:ext uri="{BB962C8B-B14F-4D97-AF65-F5344CB8AC3E}">
        <p14:creationId xmlns:p14="http://schemas.microsoft.com/office/powerpoint/2010/main" val="3726391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5D7CA65-D923-428F-A1EF-58CB4CF0186E}"/>
              </a:ext>
            </a:extLst>
          </p:cNvPr>
          <p:cNvSpPr>
            <a:spLocks noGrp="1"/>
          </p:cNvSpPr>
          <p:nvPr>
            <p:ph type="title"/>
          </p:nvPr>
        </p:nvSpPr>
        <p:spPr>
          <a:xfrm>
            <a:off x="4769893" y="473935"/>
            <a:ext cx="6230956" cy="1569368"/>
          </a:xfrm>
        </p:spPr>
        <p:txBody>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IMPROVEMENTS FROM FEEDBACK + changes</a:t>
            </a:r>
          </a:p>
        </p:txBody>
      </p:sp>
      <p:pic>
        <p:nvPicPr>
          <p:cNvPr id="21" name="Picture Placeholder 20" descr="A close - up of a record player">
            <a:extLst>
              <a:ext uri="{FF2B5EF4-FFF2-40B4-BE49-F238E27FC236}">
                <a16:creationId xmlns:a16="http://schemas.microsoft.com/office/drawing/2014/main" id="{F14649D9-001A-4ED1-8718-38FA144D158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659" b="659"/>
          <a:stretch/>
        </p:blipFill>
        <p:spPr/>
      </p:pic>
      <p:sp>
        <p:nvSpPr>
          <p:cNvPr id="5" name="Footer Placeholder 4">
            <a:extLst>
              <a:ext uri="{FF2B5EF4-FFF2-40B4-BE49-F238E27FC236}">
                <a16:creationId xmlns:a16="http://schemas.microsoft.com/office/drawing/2014/main" id="{AF0DD88E-C342-4482-A7E8-CD06315F23CB}"/>
              </a:ext>
            </a:extLst>
          </p:cNvPr>
          <p:cNvSpPr>
            <a:spLocks noGrp="1"/>
          </p:cNvSpPr>
          <p:nvPr>
            <p:ph type="ftr" sz="quarter" idx="11"/>
          </p:nvPr>
        </p:nvSpPr>
        <p:spPr>
          <a:effectLst/>
        </p:spPr>
        <p:txBody>
          <a:bodyPr/>
          <a:lstStyle/>
          <a:p>
            <a:r>
              <a:rPr lang="en-US" err="1"/>
              <a:t>MoodSphere</a:t>
            </a:r>
            <a:endParaRPr lang="en-US"/>
          </a:p>
        </p:txBody>
      </p:sp>
      <p:pic>
        <p:nvPicPr>
          <p:cNvPr id="27" name="Picture Placeholder 26" descr="A crowd of people at a concert&#10;">
            <a:extLst>
              <a:ext uri="{FF2B5EF4-FFF2-40B4-BE49-F238E27FC236}">
                <a16:creationId xmlns:a16="http://schemas.microsoft.com/office/drawing/2014/main" id="{94309FBC-D2AD-4361-8C0F-FCA96A0919AB}"/>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659" b="659"/>
          <a:stretch/>
        </p:blipFill>
        <p:spPr/>
      </p:pic>
      <p:pic>
        <p:nvPicPr>
          <p:cNvPr id="29" name="Picture Placeholder 28" descr="A picture containing a dj deck with levers">
            <a:extLst>
              <a:ext uri="{FF2B5EF4-FFF2-40B4-BE49-F238E27FC236}">
                <a16:creationId xmlns:a16="http://schemas.microsoft.com/office/drawing/2014/main" id="{7E54054D-570A-4FEA-8A80-4E48B629C4A9}"/>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473" b="473"/>
          <a:stretch/>
        </p:blipFill>
        <p:spPr/>
      </p:pic>
      <p:pic>
        <p:nvPicPr>
          <p:cNvPr id="31" name="Picture Placeholder 30" descr="Close-up of a DJ Deck">
            <a:extLst>
              <a:ext uri="{FF2B5EF4-FFF2-40B4-BE49-F238E27FC236}">
                <a16:creationId xmlns:a16="http://schemas.microsoft.com/office/drawing/2014/main" id="{BC9BC6E1-4C26-4CC6-A927-CAD985475036}"/>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0" y="4791359"/>
            <a:ext cx="4041648" cy="1618488"/>
          </a:xfrm>
        </p:spPr>
      </p:pic>
      <p:sp>
        <p:nvSpPr>
          <p:cNvPr id="4" name="Date Placeholder 3">
            <a:extLst>
              <a:ext uri="{FF2B5EF4-FFF2-40B4-BE49-F238E27FC236}">
                <a16:creationId xmlns:a16="http://schemas.microsoft.com/office/drawing/2014/main" id="{35ED29D7-172E-44FC-9DB9-37788BC0FD7A}"/>
              </a:ext>
            </a:extLst>
          </p:cNvPr>
          <p:cNvSpPr>
            <a:spLocks noGrp="1"/>
          </p:cNvSpPr>
          <p:nvPr>
            <p:ph type="dt" sz="half" idx="10"/>
          </p:nvPr>
        </p:nvSpPr>
        <p:spPr/>
        <p:txBody>
          <a:bodyPr/>
          <a:lstStyle/>
          <a:p>
            <a:r>
              <a:rPr lang="en-US"/>
              <a:t>Wednesday, February 14, 2024</a:t>
            </a:r>
          </a:p>
        </p:txBody>
      </p:sp>
      <p:sp>
        <p:nvSpPr>
          <p:cNvPr id="6" name="Slide Number Placeholder 5">
            <a:extLst>
              <a:ext uri="{FF2B5EF4-FFF2-40B4-BE49-F238E27FC236}">
                <a16:creationId xmlns:a16="http://schemas.microsoft.com/office/drawing/2014/main" id="{2924DBB0-116F-4811-B263-A1E2ADE35B18}"/>
              </a:ext>
            </a:extLst>
          </p:cNvPr>
          <p:cNvSpPr>
            <a:spLocks noGrp="1"/>
          </p:cNvSpPr>
          <p:nvPr>
            <p:ph type="sldNum" sz="quarter" idx="12"/>
          </p:nvPr>
        </p:nvSpPr>
        <p:spPr/>
        <p:txBody>
          <a:bodyPr/>
          <a:lstStyle/>
          <a:p>
            <a:fld id="{8B48EBF6-60E6-462A-9155-5FAF136BCCBC}" type="slidenum">
              <a:rPr lang="en-US" smtClean="0"/>
              <a:pPr/>
              <a:t>3</a:t>
            </a:fld>
            <a:endParaRPr lang="en-US"/>
          </a:p>
        </p:txBody>
      </p:sp>
      <p:sp>
        <p:nvSpPr>
          <p:cNvPr id="3" name="Content Placeholder 2">
            <a:extLst>
              <a:ext uri="{FF2B5EF4-FFF2-40B4-BE49-F238E27FC236}">
                <a16:creationId xmlns:a16="http://schemas.microsoft.com/office/drawing/2014/main" id="{CC837EA8-8917-73E1-3546-D0B3B68CD15F}"/>
              </a:ext>
            </a:extLst>
          </p:cNvPr>
          <p:cNvSpPr>
            <a:spLocks noGrp="1"/>
          </p:cNvSpPr>
          <p:nvPr>
            <p:ph sz="quarter" idx="17"/>
          </p:nvPr>
        </p:nvSpPr>
        <p:spPr/>
        <p:txBody>
          <a:bodyPr vert="horz" lIns="45720" tIns="45720" rIns="45720" bIns="45720" rtlCol="0" anchor="t">
            <a:normAutofit/>
          </a:bodyPr>
          <a:lstStyle/>
          <a:p>
            <a:r>
              <a:rPr lang="en-US">
                <a:solidFill>
                  <a:srgbClr val="0D0D0D"/>
                </a:solidFill>
              </a:rPr>
              <a:t>Algorithms were added.</a:t>
            </a:r>
            <a:endParaRPr lang="en-US"/>
          </a:p>
          <a:p>
            <a:r>
              <a:rPr lang="en-US">
                <a:solidFill>
                  <a:srgbClr val="0D0D0D"/>
                </a:solidFill>
              </a:rPr>
              <a:t>Teamwork agreement was documented.</a:t>
            </a:r>
          </a:p>
          <a:p>
            <a:r>
              <a:rPr lang="en-US">
                <a:solidFill>
                  <a:srgbClr val="0D0D0D"/>
                </a:solidFill>
              </a:rPr>
              <a:t>The technologies used in the project are well explained.</a:t>
            </a:r>
          </a:p>
          <a:p>
            <a:r>
              <a:rPr lang="en-US">
                <a:solidFill>
                  <a:srgbClr val="0D0D0D"/>
                </a:solidFill>
              </a:rPr>
              <a:t>Team roles and responsibilities were updated.</a:t>
            </a:r>
          </a:p>
          <a:p>
            <a:r>
              <a:rPr lang="en-US">
                <a:solidFill>
                  <a:srgbClr val="0D0D0D"/>
                </a:solidFill>
              </a:rPr>
              <a:t>Minimum Viable Product (MVP) was added.</a:t>
            </a:r>
          </a:p>
          <a:p>
            <a:endParaRPr lang="en-US">
              <a:solidFill>
                <a:srgbClr val="0D0D0D"/>
              </a:solidFill>
            </a:endParaRPr>
          </a:p>
          <a:p>
            <a:endParaRPr lang="en-US"/>
          </a:p>
        </p:txBody>
      </p:sp>
      <p:sp>
        <p:nvSpPr>
          <p:cNvPr id="2" name="TextBox 1">
            <a:extLst>
              <a:ext uri="{FF2B5EF4-FFF2-40B4-BE49-F238E27FC236}">
                <a16:creationId xmlns:a16="http://schemas.microsoft.com/office/drawing/2014/main" id="{1B0A4C0F-A174-D5E6-5EBB-0867E5BB014E}"/>
              </a:ext>
            </a:extLst>
          </p:cNvPr>
          <p:cNvSpPr txBox="1"/>
          <p:nvPr/>
        </p:nvSpPr>
        <p:spPr>
          <a:xfrm>
            <a:off x="950343" y="6478438"/>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cap="all">
                <a:solidFill>
                  <a:schemeClr val="tx1">
                    <a:lumMod val="95000"/>
                    <a:lumOff val="5000"/>
                  </a:schemeClr>
                </a:solidFill>
                <a:highlight>
                  <a:srgbClr val="58A67E"/>
                </a:highlight>
                <a:latin typeface="Tw Cen MT Condensed"/>
              </a:rPr>
              <a:t>WEDNESDAY, MARCH 13TH, 2024</a:t>
            </a:r>
            <a:r>
              <a:rPr lang="en-US" sz="1100">
                <a:solidFill>
                  <a:schemeClr val="tx1">
                    <a:lumMod val="95000"/>
                    <a:lumOff val="5000"/>
                  </a:schemeClr>
                </a:solidFill>
                <a:latin typeface="Tw Cen MT Condensed"/>
              </a:rPr>
              <a:t>​</a:t>
            </a:r>
            <a:endParaRPr lang="en-US">
              <a:solidFill>
                <a:schemeClr val="tx1">
                  <a:lumMod val="95000"/>
                  <a:lumOff val="5000"/>
                </a:schemeClr>
              </a:solidFill>
            </a:endParaRPr>
          </a:p>
        </p:txBody>
      </p:sp>
    </p:spTree>
    <p:extLst>
      <p:ext uri="{BB962C8B-B14F-4D97-AF65-F5344CB8AC3E}">
        <p14:creationId xmlns:p14="http://schemas.microsoft.com/office/powerpoint/2010/main" val="2539589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316C-B981-BC5F-C115-D6A52B2496CE}"/>
              </a:ext>
            </a:extLst>
          </p:cNvPr>
          <p:cNvSpPr>
            <a:spLocks noGrp="1"/>
          </p:cNvSpPr>
          <p:nvPr>
            <p:ph type="title"/>
          </p:nvPr>
        </p:nvSpPr>
        <p:spPr/>
        <p:txBody>
          <a:bodyPr/>
          <a:lstStyle/>
          <a:p>
            <a:r>
              <a:rPr lang="en-US"/>
              <a:t>Test Cases</a:t>
            </a:r>
          </a:p>
        </p:txBody>
      </p:sp>
      <p:sp>
        <p:nvSpPr>
          <p:cNvPr id="10" name="Date Placeholder 9">
            <a:extLst>
              <a:ext uri="{FF2B5EF4-FFF2-40B4-BE49-F238E27FC236}">
                <a16:creationId xmlns:a16="http://schemas.microsoft.com/office/drawing/2014/main" id="{5C72A87F-5D33-D9FB-C982-4A08C1151323}"/>
              </a:ext>
            </a:extLst>
          </p:cNvPr>
          <p:cNvSpPr>
            <a:spLocks noGrp="1"/>
          </p:cNvSpPr>
          <p:nvPr>
            <p:ph type="dt" sz="half" idx="10"/>
          </p:nvPr>
        </p:nvSpPr>
        <p:spPr/>
        <p:txBody>
          <a:bodyPr/>
          <a:lstStyle/>
          <a:p>
            <a:r>
              <a:rPr lang="en-US"/>
              <a:t>Monday, February 1, 20XX</a:t>
            </a:r>
          </a:p>
        </p:txBody>
      </p:sp>
      <p:pic>
        <p:nvPicPr>
          <p:cNvPr id="7" name="Picture 6">
            <a:extLst>
              <a:ext uri="{FF2B5EF4-FFF2-40B4-BE49-F238E27FC236}">
                <a16:creationId xmlns:a16="http://schemas.microsoft.com/office/drawing/2014/main" id="{7B4D6836-2261-7DA1-D5DD-7BCF9AF343A5}"/>
              </a:ext>
            </a:extLst>
          </p:cNvPr>
          <p:cNvPicPr>
            <a:picLocks noChangeAspect="1"/>
          </p:cNvPicPr>
          <p:nvPr/>
        </p:nvPicPr>
        <p:blipFill>
          <a:blip r:embed="rId2"/>
          <a:stretch>
            <a:fillRect/>
          </a:stretch>
        </p:blipFill>
        <p:spPr>
          <a:xfrm>
            <a:off x="1158268" y="1590260"/>
            <a:ext cx="10008421" cy="4538871"/>
          </a:xfrm>
          <a:prstGeom prst="rect">
            <a:avLst/>
          </a:prstGeom>
        </p:spPr>
      </p:pic>
      <p:sp>
        <p:nvSpPr>
          <p:cNvPr id="4" name="Footer Placeholder 6">
            <a:extLst>
              <a:ext uri="{FF2B5EF4-FFF2-40B4-BE49-F238E27FC236}">
                <a16:creationId xmlns:a16="http://schemas.microsoft.com/office/drawing/2014/main" id="{C5E6A9F0-8422-7702-1B16-6B9442FFEE05}"/>
              </a:ext>
            </a:extLst>
          </p:cNvPr>
          <p:cNvSpPr>
            <a:spLocks noGrp="1"/>
          </p:cNvSpPr>
          <p:nvPr>
            <p:ph type="ftr" sz="quarter" idx="11"/>
          </p:nvPr>
        </p:nvSpPr>
        <p:spPr>
          <a:xfrm>
            <a:off x="4842932" y="6470704"/>
            <a:ext cx="5901459" cy="274320"/>
          </a:xfrm>
        </p:spPr>
        <p:txBody>
          <a:bodyPr/>
          <a:lstStyle/>
          <a:p>
            <a:r>
              <a:rPr lang="en-US" err="1"/>
              <a:t>MoodSphere</a:t>
            </a:r>
            <a:endParaRPr lang="en-US"/>
          </a:p>
        </p:txBody>
      </p:sp>
    </p:spTree>
    <p:extLst>
      <p:ext uri="{BB962C8B-B14F-4D97-AF65-F5344CB8AC3E}">
        <p14:creationId xmlns:p14="http://schemas.microsoft.com/office/powerpoint/2010/main" val="337901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TECHNOLOGIES</a:t>
            </a: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br>
            <a:endPar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endParaRP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6" name="Date Placeholder 5">
            <a:extLst>
              <a:ext uri="{FF2B5EF4-FFF2-40B4-BE49-F238E27FC236}">
                <a16:creationId xmlns:a16="http://schemas.microsoft.com/office/drawing/2014/main" id="{84D94465-9E0A-D067-943D-8B410F733309}"/>
              </a:ext>
            </a:extLst>
          </p:cNvPr>
          <p:cNvSpPr>
            <a:spLocks noGrp="1"/>
          </p:cNvSpPr>
          <p:nvPr>
            <p:ph type="dt" sz="half" idx="10"/>
          </p:nvPr>
        </p:nvSpPr>
        <p:spPr>
          <a:xfrm>
            <a:off x="1447609" y="6409944"/>
            <a:ext cx="10165271" cy="448056"/>
          </a:xfrm>
        </p:spPr>
        <p:txBody>
          <a:bodyPr/>
          <a:lstStyle/>
          <a:p>
            <a:r>
              <a:rPr lang="en-US"/>
              <a:t>Wednesday, February 14, 2024</a:t>
            </a:r>
          </a:p>
        </p:txBody>
      </p:sp>
      <p:sp>
        <p:nvSpPr>
          <p:cNvPr id="8" name="Slide Number Placeholder 7">
            <a:extLst>
              <a:ext uri="{FF2B5EF4-FFF2-40B4-BE49-F238E27FC236}">
                <a16:creationId xmlns:a16="http://schemas.microsoft.com/office/drawing/2014/main" id="{AA819902-8A19-C887-25E3-87BA45623B15}"/>
              </a:ext>
            </a:extLst>
          </p:cNvPr>
          <p:cNvSpPr>
            <a:spLocks noGrp="1"/>
          </p:cNvSpPr>
          <p:nvPr>
            <p:ph type="sldNum" sz="quarter" idx="12"/>
          </p:nvPr>
        </p:nvSpPr>
        <p:spPr/>
        <p:txBody>
          <a:bodyPr/>
          <a:lstStyle/>
          <a:p>
            <a:fld id="{C01389E6-C847-4AD0-B56D-D205B2EAB1EE}" type="slidenum">
              <a:rPr lang="en-US" smtClean="0"/>
              <a:t>31</a:t>
            </a:fld>
            <a:endParaRPr lang="en-US"/>
          </a:p>
        </p:txBody>
      </p:sp>
      <p:sp>
        <p:nvSpPr>
          <p:cNvPr id="3" name="Footer Placeholder 6">
            <a:extLst>
              <a:ext uri="{FF2B5EF4-FFF2-40B4-BE49-F238E27FC236}">
                <a16:creationId xmlns:a16="http://schemas.microsoft.com/office/drawing/2014/main" id="{7CB8FA96-F2B1-957E-B61E-6EC50094F6C9}"/>
              </a:ext>
            </a:extLst>
          </p:cNvPr>
          <p:cNvSpPr>
            <a:spLocks noGrp="1"/>
          </p:cNvSpPr>
          <p:nvPr>
            <p:ph type="ftr" sz="quarter" idx="11"/>
          </p:nvPr>
        </p:nvSpPr>
        <p:spPr>
          <a:xfrm>
            <a:off x="4842932" y="6470704"/>
            <a:ext cx="5901459" cy="274320"/>
          </a:xfrm>
        </p:spPr>
        <p:txBody>
          <a:bodyPr/>
          <a:lstStyle/>
          <a:p>
            <a:r>
              <a:rPr lang="en-US" err="1"/>
              <a:t>MoodSphere</a:t>
            </a:r>
            <a:endParaRPr lang="en-US"/>
          </a:p>
        </p:txBody>
      </p:sp>
    </p:spTree>
    <p:extLst>
      <p:ext uri="{BB962C8B-B14F-4D97-AF65-F5344CB8AC3E}">
        <p14:creationId xmlns:p14="http://schemas.microsoft.com/office/powerpoint/2010/main" val="2357306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6D424-DC9F-8E75-5699-D110C59AD59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472FA8E-3673-D2A9-263D-69B7C5DBCD5E}"/>
              </a:ext>
            </a:extLst>
          </p:cNvPr>
          <p:cNvSpPr>
            <a:spLocks noGrp="1"/>
          </p:cNvSpPr>
          <p:nvPr>
            <p:ph type="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Technologies</a:t>
            </a:r>
            <a:br>
              <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rPr>
            </a:br>
            <a:endParaRPr lang="en-US">
              <a:ln>
                <a:gradFill>
                  <a:gsLst>
                    <a:gs pos="0">
                      <a:srgbClr val="1CADE4">
                        <a:lumMod val="5000"/>
                        <a:lumOff val="95000"/>
                      </a:srgbClr>
                    </a:gs>
                    <a:gs pos="74000">
                      <a:srgbClr val="1CADE4">
                        <a:lumMod val="45000"/>
                        <a:lumOff val="55000"/>
                      </a:srgbClr>
                    </a:gs>
                    <a:gs pos="83000">
                      <a:srgbClr val="1CADE4">
                        <a:lumMod val="45000"/>
                        <a:lumOff val="55000"/>
                      </a:srgbClr>
                    </a:gs>
                    <a:gs pos="100000">
                      <a:srgbClr val="1CADE4">
                        <a:lumMod val="30000"/>
                        <a:lumOff val="70000"/>
                      </a:srgbClr>
                    </a:gs>
                  </a:gsLst>
                  <a:lin ang="5400000" scaled="1"/>
                </a:gradFill>
              </a:ln>
              <a:effectLst>
                <a:outerShdw blurRad="38100" dist="38100" dir="2700000" algn="tl">
                  <a:srgbClr val="000000">
                    <a:alpha val="43137"/>
                  </a:srgbClr>
                </a:outerShdw>
              </a:effectLst>
            </a:endParaRPr>
          </a:p>
        </p:txBody>
      </p:sp>
      <p:sp>
        <p:nvSpPr>
          <p:cNvPr id="14" name="Footer Placeholder 13">
            <a:extLst>
              <a:ext uri="{FF2B5EF4-FFF2-40B4-BE49-F238E27FC236}">
                <a16:creationId xmlns:a16="http://schemas.microsoft.com/office/drawing/2014/main" id="{2F6896A5-0E29-C622-1D71-2305FBBA0884}"/>
              </a:ext>
            </a:extLst>
          </p:cNvPr>
          <p:cNvSpPr>
            <a:spLocks noGrp="1"/>
          </p:cNvSpPr>
          <p:nvPr>
            <p:ph type="ftr" sz="quarter" idx="11"/>
          </p:nvPr>
        </p:nvSpPr>
        <p:spPr/>
        <p:txBody>
          <a:bodyPr/>
          <a:lstStyle/>
          <a:p>
            <a:r>
              <a:rPr lang="en-US" err="1"/>
              <a:t>MoodSphere</a:t>
            </a:r>
            <a:endParaRPr lang="en-US"/>
          </a:p>
        </p:txBody>
      </p:sp>
      <p:sp>
        <p:nvSpPr>
          <p:cNvPr id="6" name="Date Placeholder 5">
            <a:extLst>
              <a:ext uri="{FF2B5EF4-FFF2-40B4-BE49-F238E27FC236}">
                <a16:creationId xmlns:a16="http://schemas.microsoft.com/office/drawing/2014/main" id="{26F0C7C0-3044-1573-873F-8DD505AF2869}"/>
              </a:ext>
            </a:extLst>
          </p:cNvPr>
          <p:cNvSpPr>
            <a:spLocks noGrp="1"/>
          </p:cNvSpPr>
          <p:nvPr>
            <p:ph type="dt" sz="half" idx="10"/>
          </p:nvPr>
        </p:nvSpPr>
        <p:spPr/>
        <p:txBody>
          <a:bodyPr/>
          <a:lstStyle/>
          <a:p>
            <a:r>
              <a:rPr lang="en-US"/>
              <a:t>Wednesday, February 14, 2024</a:t>
            </a:r>
          </a:p>
        </p:txBody>
      </p:sp>
      <p:sp>
        <p:nvSpPr>
          <p:cNvPr id="7" name="Slide Number Placeholder 6">
            <a:extLst>
              <a:ext uri="{FF2B5EF4-FFF2-40B4-BE49-F238E27FC236}">
                <a16:creationId xmlns:a16="http://schemas.microsoft.com/office/drawing/2014/main" id="{5DA2490E-21DB-69D4-EF92-036DA92D1D40}"/>
              </a:ext>
            </a:extLst>
          </p:cNvPr>
          <p:cNvSpPr>
            <a:spLocks noGrp="1"/>
          </p:cNvSpPr>
          <p:nvPr>
            <p:ph type="sldNum" sz="quarter" idx="12"/>
          </p:nvPr>
        </p:nvSpPr>
        <p:spPr/>
        <p:txBody>
          <a:bodyPr/>
          <a:lstStyle/>
          <a:p>
            <a:fld id="{C01389E6-C847-4AD0-B56D-D205B2EAB1EE}" type="slidenum">
              <a:rPr lang="en-US" smtClean="0"/>
              <a:pPr/>
              <a:t>32</a:t>
            </a:fld>
            <a:endParaRPr lang="en-US"/>
          </a:p>
        </p:txBody>
      </p:sp>
      <p:pic>
        <p:nvPicPr>
          <p:cNvPr id="20" name="Picture 19" descr="A yellow and white logo&#10;&#10;Description automatically generated">
            <a:extLst>
              <a:ext uri="{FF2B5EF4-FFF2-40B4-BE49-F238E27FC236}">
                <a16:creationId xmlns:a16="http://schemas.microsoft.com/office/drawing/2014/main" id="{F1CCC778-215B-089A-B093-35A56D338664}"/>
              </a:ext>
            </a:extLst>
          </p:cNvPr>
          <p:cNvPicPr>
            <a:picLocks noChangeAspect="1"/>
          </p:cNvPicPr>
          <p:nvPr/>
        </p:nvPicPr>
        <p:blipFill>
          <a:blip r:embed="rId2"/>
          <a:stretch>
            <a:fillRect/>
          </a:stretch>
        </p:blipFill>
        <p:spPr>
          <a:xfrm>
            <a:off x="1456765" y="4375097"/>
            <a:ext cx="1674158" cy="1651747"/>
          </a:xfrm>
          <a:prstGeom prst="rect">
            <a:avLst/>
          </a:prstGeom>
        </p:spPr>
      </p:pic>
      <p:pic>
        <p:nvPicPr>
          <p:cNvPr id="21" name="Picture 20" descr="A blue and white logo&#10;&#10;Description automatically generated">
            <a:extLst>
              <a:ext uri="{FF2B5EF4-FFF2-40B4-BE49-F238E27FC236}">
                <a16:creationId xmlns:a16="http://schemas.microsoft.com/office/drawing/2014/main" id="{B956CC28-F194-1B24-F79D-1F34AB2C72F7}"/>
              </a:ext>
            </a:extLst>
          </p:cNvPr>
          <p:cNvPicPr>
            <a:picLocks noChangeAspect="1"/>
          </p:cNvPicPr>
          <p:nvPr/>
        </p:nvPicPr>
        <p:blipFill>
          <a:blip r:embed="rId3"/>
          <a:stretch>
            <a:fillRect/>
          </a:stretch>
        </p:blipFill>
        <p:spPr>
          <a:xfrm>
            <a:off x="4168588" y="4251830"/>
            <a:ext cx="1815353" cy="1792942"/>
          </a:xfrm>
          <a:prstGeom prst="rect">
            <a:avLst/>
          </a:prstGeom>
        </p:spPr>
      </p:pic>
      <p:pic>
        <p:nvPicPr>
          <p:cNvPr id="22" name="Picture 21" descr="A blue and black symbol&#10;&#10;Description automatically generated">
            <a:extLst>
              <a:ext uri="{FF2B5EF4-FFF2-40B4-BE49-F238E27FC236}">
                <a16:creationId xmlns:a16="http://schemas.microsoft.com/office/drawing/2014/main" id="{56BEE1A6-D7CD-0B32-63DA-336737BDB674}"/>
              </a:ext>
            </a:extLst>
          </p:cNvPr>
          <p:cNvPicPr>
            <a:picLocks noChangeAspect="1"/>
          </p:cNvPicPr>
          <p:nvPr/>
        </p:nvPicPr>
        <p:blipFill>
          <a:blip r:embed="rId4"/>
          <a:stretch>
            <a:fillRect/>
          </a:stretch>
        </p:blipFill>
        <p:spPr>
          <a:xfrm>
            <a:off x="4123765" y="1932214"/>
            <a:ext cx="1905000" cy="1905000"/>
          </a:xfrm>
          <a:prstGeom prst="rect">
            <a:avLst/>
          </a:prstGeom>
        </p:spPr>
      </p:pic>
      <p:pic>
        <p:nvPicPr>
          <p:cNvPr id="23" name="Picture 22" descr="A yellow and orange folded paper&#10;&#10;Description automatically generated">
            <a:extLst>
              <a:ext uri="{FF2B5EF4-FFF2-40B4-BE49-F238E27FC236}">
                <a16:creationId xmlns:a16="http://schemas.microsoft.com/office/drawing/2014/main" id="{ECF2DC1D-9068-1CD6-3A22-0A50CF47E289}"/>
              </a:ext>
            </a:extLst>
          </p:cNvPr>
          <p:cNvPicPr>
            <a:picLocks noChangeAspect="1"/>
          </p:cNvPicPr>
          <p:nvPr/>
        </p:nvPicPr>
        <p:blipFill>
          <a:blip r:embed="rId5"/>
          <a:stretch>
            <a:fillRect/>
          </a:stretch>
        </p:blipFill>
        <p:spPr>
          <a:xfrm>
            <a:off x="6958853" y="2089095"/>
            <a:ext cx="1371600" cy="1450041"/>
          </a:xfrm>
          <a:prstGeom prst="rect">
            <a:avLst/>
          </a:prstGeom>
        </p:spPr>
      </p:pic>
      <p:pic>
        <p:nvPicPr>
          <p:cNvPr id="24" name="Picture 23" descr="A blue and yellow snake logo&#10;&#10;Description automatically generated">
            <a:extLst>
              <a:ext uri="{FF2B5EF4-FFF2-40B4-BE49-F238E27FC236}">
                <a16:creationId xmlns:a16="http://schemas.microsoft.com/office/drawing/2014/main" id="{9686E594-0971-F452-FD43-C62D40D170C8}"/>
              </a:ext>
            </a:extLst>
          </p:cNvPr>
          <p:cNvPicPr>
            <a:picLocks noChangeAspect="1"/>
          </p:cNvPicPr>
          <p:nvPr/>
        </p:nvPicPr>
        <p:blipFill>
          <a:blip r:embed="rId6"/>
          <a:stretch>
            <a:fillRect/>
          </a:stretch>
        </p:blipFill>
        <p:spPr>
          <a:xfrm>
            <a:off x="9233648" y="2033065"/>
            <a:ext cx="1472452" cy="1539689"/>
          </a:xfrm>
          <a:prstGeom prst="rect">
            <a:avLst/>
          </a:prstGeom>
        </p:spPr>
      </p:pic>
      <p:pic>
        <p:nvPicPr>
          <p:cNvPr id="25" name="Picture 24" descr="A blue diamond with black background&#10;&#10;Description automatically generated">
            <a:extLst>
              <a:ext uri="{FF2B5EF4-FFF2-40B4-BE49-F238E27FC236}">
                <a16:creationId xmlns:a16="http://schemas.microsoft.com/office/drawing/2014/main" id="{ED3D95FF-BD7C-83B7-2B7A-1469AA1B02AD}"/>
              </a:ext>
            </a:extLst>
          </p:cNvPr>
          <p:cNvPicPr>
            <a:picLocks noChangeAspect="1"/>
          </p:cNvPicPr>
          <p:nvPr/>
        </p:nvPicPr>
        <p:blipFill>
          <a:blip r:embed="rId7"/>
          <a:stretch>
            <a:fillRect/>
          </a:stretch>
        </p:blipFill>
        <p:spPr>
          <a:xfrm>
            <a:off x="9289677" y="4375096"/>
            <a:ext cx="1371600" cy="1394011"/>
          </a:xfrm>
          <a:prstGeom prst="rect">
            <a:avLst/>
          </a:prstGeom>
        </p:spPr>
      </p:pic>
      <p:pic>
        <p:nvPicPr>
          <p:cNvPr id="26" name="Picture 25" descr="A yellow and orange cubes&#10;&#10;Description automatically generated">
            <a:extLst>
              <a:ext uri="{FF2B5EF4-FFF2-40B4-BE49-F238E27FC236}">
                <a16:creationId xmlns:a16="http://schemas.microsoft.com/office/drawing/2014/main" id="{E2F0E07D-080D-5B75-0410-3B98FEB49FFF}"/>
              </a:ext>
            </a:extLst>
          </p:cNvPr>
          <p:cNvPicPr>
            <a:picLocks noChangeAspect="1"/>
          </p:cNvPicPr>
          <p:nvPr/>
        </p:nvPicPr>
        <p:blipFill>
          <a:blip r:embed="rId8"/>
          <a:stretch>
            <a:fillRect/>
          </a:stretch>
        </p:blipFill>
        <p:spPr>
          <a:xfrm>
            <a:off x="1573262" y="2035146"/>
            <a:ext cx="1553544" cy="1548656"/>
          </a:xfrm>
          <a:prstGeom prst="rect">
            <a:avLst/>
          </a:prstGeom>
        </p:spPr>
      </p:pic>
      <p:pic>
        <p:nvPicPr>
          <p:cNvPr id="27" name="Picture 26" descr="A green word on a white background&#10;&#10;Description automatically generated">
            <a:extLst>
              <a:ext uri="{FF2B5EF4-FFF2-40B4-BE49-F238E27FC236}">
                <a16:creationId xmlns:a16="http://schemas.microsoft.com/office/drawing/2014/main" id="{0923E03B-5B9C-77B4-2BFD-F4D5A3056E9B}"/>
              </a:ext>
            </a:extLst>
          </p:cNvPr>
          <p:cNvPicPr>
            <a:picLocks noChangeAspect="1"/>
          </p:cNvPicPr>
          <p:nvPr/>
        </p:nvPicPr>
        <p:blipFill>
          <a:blip r:embed="rId9"/>
          <a:stretch>
            <a:fillRect/>
          </a:stretch>
        </p:blipFill>
        <p:spPr>
          <a:xfrm>
            <a:off x="6733934" y="4716513"/>
            <a:ext cx="1826559" cy="644264"/>
          </a:xfrm>
          <a:prstGeom prst="rect">
            <a:avLst/>
          </a:prstGeom>
        </p:spPr>
      </p:pic>
      <p:sp>
        <p:nvSpPr>
          <p:cNvPr id="28" name="TextBox 27">
            <a:extLst>
              <a:ext uri="{FF2B5EF4-FFF2-40B4-BE49-F238E27FC236}">
                <a16:creationId xmlns:a16="http://schemas.microsoft.com/office/drawing/2014/main" id="{9B107373-BAFF-A5BA-56F6-BE4903D44D65}"/>
              </a:ext>
            </a:extLst>
          </p:cNvPr>
          <p:cNvSpPr txBox="1"/>
          <p:nvPr/>
        </p:nvSpPr>
        <p:spPr>
          <a:xfrm>
            <a:off x="1420434" y="3682891"/>
            <a:ext cx="15655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TensorFlow</a:t>
            </a:r>
          </a:p>
        </p:txBody>
      </p:sp>
      <p:sp>
        <p:nvSpPr>
          <p:cNvPr id="29" name="TextBox 28">
            <a:extLst>
              <a:ext uri="{FF2B5EF4-FFF2-40B4-BE49-F238E27FC236}">
                <a16:creationId xmlns:a16="http://schemas.microsoft.com/office/drawing/2014/main" id="{E33FFAFC-885C-9431-EECC-029AE17BAFA4}"/>
              </a:ext>
            </a:extLst>
          </p:cNvPr>
          <p:cNvSpPr txBox="1"/>
          <p:nvPr/>
        </p:nvSpPr>
        <p:spPr>
          <a:xfrm>
            <a:off x="4522482" y="3701215"/>
            <a:ext cx="11162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React</a:t>
            </a:r>
          </a:p>
        </p:txBody>
      </p:sp>
      <p:sp>
        <p:nvSpPr>
          <p:cNvPr id="30" name="TextBox 29">
            <a:extLst>
              <a:ext uri="{FF2B5EF4-FFF2-40B4-BE49-F238E27FC236}">
                <a16:creationId xmlns:a16="http://schemas.microsoft.com/office/drawing/2014/main" id="{61181E8A-20FD-C57F-0150-4E0B7E04C34C}"/>
              </a:ext>
            </a:extLst>
          </p:cNvPr>
          <p:cNvSpPr txBox="1"/>
          <p:nvPr/>
        </p:nvSpPr>
        <p:spPr>
          <a:xfrm>
            <a:off x="7112721" y="3702792"/>
            <a:ext cx="10482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Firebase</a:t>
            </a:r>
          </a:p>
        </p:txBody>
      </p:sp>
      <p:sp>
        <p:nvSpPr>
          <p:cNvPr id="31" name="TextBox 30">
            <a:extLst>
              <a:ext uri="{FF2B5EF4-FFF2-40B4-BE49-F238E27FC236}">
                <a16:creationId xmlns:a16="http://schemas.microsoft.com/office/drawing/2014/main" id="{6BAD920C-E569-7E3A-66AA-9C3B4C9152A7}"/>
              </a:ext>
            </a:extLst>
          </p:cNvPr>
          <p:cNvSpPr txBox="1"/>
          <p:nvPr/>
        </p:nvSpPr>
        <p:spPr>
          <a:xfrm>
            <a:off x="9385957" y="3698808"/>
            <a:ext cx="11707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Python</a:t>
            </a:r>
          </a:p>
        </p:txBody>
      </p:sp>
      <p:sp>
        <p:nvSpPr>
          <p:cNvPr id="32" name="TextBox 31">
            <a:extLst>
              <a:ext uri="{FF2B5EF4-FFF2-40B4-BE49-F238E27FC236}">
                <a16:creationId xmlns:a16="http://schemas.microsoft.com/office/drawing/2014/main" id="{C247C9BF-121A-1630-4956-126A6AFD369C}"/>
              </a:ext>
            </a:extLst>
          </p:cNvPr>
          <p:cNvSpPr txBox="1"/>
          <p:nvPr/>
        </p:nvSpPr>
        <p:spPr>
          <a:xfrm>
            <a:off x="1766309" y="5978604"/>
            <a:ext cx="11843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HTML</a:t>
            </a:r>
          </a:p>
        </p:txBody>
      </p:sp>
      <p:sp>
        <p:nvSpPr>
          <p:cNvPr id="33" name="TextBox 32">
            <a:extLst>
              <a:ext uri="{FF2B5EF4-FFF2-40B4-BE49-F238E27FC236}">
                <a16:creationId xmlns:a16="http://schemas.microsoft.com/office/drawing/2014/main" id="{AE1D6806-400D-5ED6-A5B7-B7DAB4C1DBC1}"/>
              </a:ext>
            </a:extLst>
          </p:cNvPr>
          <p:cNvSpPr txBox="1"/>
          <p:nvPr/>
        </p:nvSpPr>
        <p:spPr>
          <a:xfrm>
            <a:off x="4607314" y="5976197"/>
            <a:ext cx="9256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CSS</a:t>
            </a:r>
          </a:p>
        </p:txBody>
      </p:sp>
      <p:sp>
        <p:nvSpPr>
          <p:cNvPr id="34" name="TextBox 33">
            <a:extLst>
              <a:ext uri="{FF2B5EF4-FFF2-40B4-BE49-F238E27FC236}">
                <a16:creationId xmlns:a16="http://schemas.microsoft.com/office/drawing/2014/main" id="{7867810E-0351-6A4C-EEA9-36CAE87988F4}"/>
              </a:ext>
            </a:extLst>
          </p:cNvPr>
          <p:cNvSpPr txBox="1"/>
          <p:nvPr/>
        </p:nvSpPr>
        <p:spPr>
          <a:xfrm>
            <a:off x="7032618" y="5976197"/>
            <a:ext cx="1415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Django</a:t>
            </a:r>
          </a:p>
        </p:txBody>
      </p:sp>
      <p:sp>
        <p:nvSpPr>
          <p:cNvPr id="35" name="TextBox 34">
            <a:extLst>
              <a:ext uri="{FF2B5EF4-FFF2-40B4-BE49-F238E27FC236}">
                <a16:creationId xmlns:a16="http://schemas.microsoft.com/office/drawing/2014/main" id="{3E1B6B8B-FCEE-C454-3C19-040D7886783C}"/>
              </a:ext>
            </a:extLst>
          </p:cNvPr>
          <p:cNvSpPr txBox="1"/>
          <p:nvPr/>
        </p:nvSpPr>
        <p:spPr>
          <a:xfrm>
            <a:off x="9474858" y="5974620"/>
            <a:ext cx="9937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Jira</a:t>
            </a:r>
          </a:p>
        </p:txBody>
      </p:sp>
    </p:spTree>
    <p:extLst>
      <p:ext uri="{BB962C8B-B14F-4D97-AF65-F5344CB8AC3E}">
        <p14:creationId xmlns:p14="http://schemas.microsoft.com/office/powerpoint/2010/main" val="2477613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5D43-3E7F-66B8-6F10-18242A9213C1}"/>
              </a:ext>
            </a:extLst>
          </p:cNvPr>
          <p:cNvSpPr>
            <a:spLocks noGrp="1"/>
          </p:cNvSpPr>
          <p:nvPr>
            <p:ph type="title"/>
          </p:nvPr>
        </p:nvSpPr>
        <p:spPr>
          <a:xfrm>
            <a:off x="1004076" y="484953"/>
            <a:ext cx="9740124" cy="1589853"/>
          </a:xfrm>
        </p:spPr>
        <p:txBody>
          <a:bodyPr/>
          <a:lstStyle/>
          <a:p>
            <a:r>
              <a:rPr lang="en-US"/>
              <a:t>Technologies description</a:t>
            </a:r>
          </a:p>
        </p:txBody>
      </p:sp>
      <p:sp>
        <p:nvSpPr>
          <p:cNvPr id="10" name="Date Placeholder 9">
            <a:extLst>
              <a:ext uri="{FF2B5EF4-FFF2-40B4-BE49-F238E27FC236}">
                <a16:creationId xmlns:a16="http://schemas.microsoft.com/office/drawing/2014/main" id="{94E50D06-6D6A-EB0B-A6B9-63899C23034C}"/>
              </a:ext>
            </a:extLst>
          </p:cNvPr>
          <p:cNvSpPr>
            <a:spLocks noGrp="1"/>
          </p:cNvSpPr>
          <p:nvPr>
            <p:ph type="dt" sz="half" idx="10"/>
          </p:nvPr>
        </p:nvSpPr>
        <p:spPr/>
        <p:txBody>
          <a:bodyPr/>
          <a:lstStyle/>
          <a:p>
            <a:r>
              <a:rPr lang="en-US"/>
              <a:t>Monday, February 1, 20XX</a:t>
            </a:r>
          </a:p>
        </p:txBody>
      </p:sp>
      <p:sp>
        <p:nvSpPr>
          <p:cNvPr id="11" name="Slide Number Placeholder 10">
            <a:extLst>
              <a:ext uri="{FF2B5EF4-FFF2-40B4-BE49-F238E27FC236}">
                <a16:creationId xmlns:a16="http://schemas.microsoft.com/office/drawing/2014/main" id="{9E75F51E-5D10-1E10-64D9-2DB038915D03}"/>
              </a:ext>
            </a:extLst>
          </p:cNvPr>
          <p:cNvSpPr>
            <a:spLocks noGrp="1"/>
          </p:cNvSpPr>
          <p:nvPr>
            <p:ph type="sldNum" sz="quarter" idx="12"/>
          </p:nvPr>
        </p:nvSpPr>
        <p:spPr/>
        <p:txBody>
          <a:bodyPr/>
          <a:lstStyle/>
          <a:p>
            <a:fld id="{C01389E6-C847-4AD0-B56D-D205B2EAB1EE}" type="slidenum">
              <a:rPr lang="en-US" smtClean="0"/>
              <a:t>33</a:t>
            </a:fld>
            <a:endParaRPr lang="en-US"/>
          </a:p>
        </p:txBody>
      </p:sp>
      <p:pic>
        <p:nvPicPr>
          <p:cNvPr id="13" name="Picture 12" descr="A yellow and orange cubes&#10;&#10;Description automatically generated">
            <a:extLst>
              <a:ext uri="{FF2B5EF4-FFF2-40B4-BE49-F238E27FC236}">
                <a16:creationId xmlns:a16="http://schemas.microsoft.com/office/drawing/2014/main" id="{F7338A10-57C7-0166-FD1F-4C045C010618}"/>
              </a:ext>
            </a:extLst>
          </p:cNvPr>
          <p:cNvPicPr>
            <a:picLocks noChangeAspect="1"/>
          </p:cNvPicPr>
          <p:nvPr/>
        </p:nvPicPr>
        <p:blipFill>
          <a:blip r:embed="rId2"/>
          <a:stretch>
            <a:fillRect/>
          </a:stretch>
        </p:blipFill>
        <p:spPr>
          <a:xfrm>
            <a:off x="287960" y="2081050"/>
            <a:ext cx="497762" cy="511235"/>
          </a:xfrm>
          <a:prstGeom prst="rect">
            <a:avLst/>
          </a:prstGeom>
        </p:spPr>
      </p:pic>
      <p:sp>
        <p:nvSpPr>
          <p:cNvPr id="14" name="TextBox 13">
            <a:extLst>
              <a:ext uri="{FF2B5EF4-FFF2-40B4-BE49-F238E27FC236}">
                <a16:creationId xmlns:a16="http://schemas.microsoft.com/office/drawing/2014/main" id="{6391518E-D924-7486-331E-79B32D29ED0F}"/>
              </a:ext>
            </a:extLst>
          </p:cNvPr>
          <p:cNvSpPr txBox="1"/>
          <p:nvPr/>
        </p:nvSpPr>
        <p:spPr>
          <a:xfrm>
            <a:off x="1024376" y="2035342"/>
            <a:ext cx="108041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TensorFlow will be the foundation for building the emotion detection engine of our music recommender.</a:t>
            </a:r>
            <a:endParaRPr lang="en-US"/>
          </a:p>
          <a:p>
            <a:r>
              <a:rPr lang="en-US">
                <a:ea typeface="+mn-lt"/>
                <a:cs typeface="+mn-lt"/>
              </a:rPr>
              <a:t>Main applications of using TensorFlow will be Model Development and </a:t>
            </a:r>
            <a:r>
              <a:rPr lang="en-US">
                <a:latin typeface="TW Cen MT"/>
                <a:ea typeface="+mn-lt"/>
                <a:cs typeface="+mn-lt"/>
              </a:rPr>
              <a:t>Real-Time Inference</a:t>
            </a:r>
          </a:p>
        </p:txBody>
      </p:sp>
      <p:pic>
        <p:nvPicPr>
          <p:cNvPr id="7" name="Picture 6" descr="A blue and black symbol&#10;&#10;Description automatically generated">
            <a:extLst>
              <a:ext uri="{FF2B5EF4-FFF2-40B4-BE49-F238E27FC236}">
                <a16:creationId xmlns:a16="http://schemas.microsoft.com/office/drawing/2014/main" id="{3249071A-C880-D352-4CBC-3639C8C14E2E}"/>
              </a:ext>
            </a:extLst>
          </p:cNvPr>
          <p:cNvPicPr>
            <a:picLocks noChangeAspect="1"/>
          </p:cNvPicPr>
          <p:nvPr/>
        </p:nvPicPr>
        <p:blipFill>
          <a:blip r:embed="rId3"/>
          <a:stretch>
            <a:fillRect/>
          </a:stretch>
        </p:blipFill>
        <p:spPr>
          <a:xfrm>
            <a:off x="194415" y="2942093"/>
            <a:ext cx="683964" cy="683964"/>
          </a:xfrm>
          <a:prstGeom prst="rect">
            <a:avLst/>
          </a:prstGeom>
        </p:spPr>
      </p:pic>
      <p:sp>
        <p:nvSpPr>
          <p:cNvPr id="8" name="TextBox 16">
            <a:extLst>
              <a:ext uri="{FF2B5EF4-FFF2-40B4-BE49-F238E27FC236}">
                <a16:creationId xmlns:a16="http://schemas.microsoft.com/office/drawing/2014/main" id="{5CC879D7-6797-DC38-B6ED-E54F249B5562}"/>
              </a:ext>
            </a:extLst>
          </p:cNvPr>
          <p:cNvSpPr txBox="1"/>
          <p:nvPr/>
        </p:nvSpPr>
        <p:spPr>
          <a:xfrm>
            <a:off x="1088640" y="2944233"/>
            <a:ext cx="1080413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React serves as the cornerstone for constructing the user interface (UI) of your music recommender app. Main applications of using React will be </a:t>
            </a:r>
            <a:r>
              <a:rPr lang="en-US">
                <a:latin typeface="TW Cen MT"/>
                <a:ea typeface="+mn-lt"/>
                <a:cs typeface="+mn-lt"/>
              </a:rPr>
              <a:t>UI Design and Data Visualization </a:t>
            </a:r>
          </a:p>
        </p:txBody>
      </p:sp>
      <p:pic>
        <p:nvPicPr>
          <p:cNvPr id="9" name="Picture 8" descr="A yellow and orange folded paper&#10;&#10;Description automatically generated">
            <a:extLst>
              <a:ext uri="{FF2B5EF4-FFF2-40B4-BE49-F238E27FC236}">
                <a16:creationId xmlns:a16="http://schemas.microsoft.com/office/drawing/2014/main" id="{42C6FF56-617B-9B3C-833F-5D4C3D5C7418}"/>
              </a:ext>
            </a:extLst>
          </p:cNvPr>
          <p:cNvPicPr>
            <a:picLocks noChangeAspect="1"/>
          </p:cNvPicPr>
          <p:nvPr/>
        </p:nvPicPr>
        <p:blipFill>
          <a:blip r:embed="rId4"/>
          <a:stretch>
            <a:fillRect/>
          </a:stretch>
        </p:blipFill>
        <p:spPr>
          <a:xfrm>
            <a:off x="201841" y="3934420"/>
            <a:ext cx="683047" cy="623777"/>
          </a:xfrm>
          <a:prstGeom prst="rect">
            <a:avLst/>
          </a:prstGeom>
        </p:spPr>
      </p:pic>
      <p:sp>
        <p:nvSpPr>
          <p:cNvPr id="12" name="TextBox 19">
            <a:extLst>
              <a:ext uri="{FF2B5EF4-FFF2-40B4-BE49-F238E27FC236}">
                <a16:creationId xmlns:a16="http://schemas.microsoft.com/office/drawing/2014/main" id="{F9D0C05A-321D-EA0C-3697-BB7A970313EF}"/>
              </a:ext>
            </a:extLst>
          </p:cNvPr>
          <p:cNvSpPr txBox="1"/>
          <p:nvPr/>
        </p:nvSpPr>
        <p:spPr>
          <a:xfrm>
            <a:off x="948277" y="3937306"/>
            <a:ext cx="1080413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It is a suite of cloud-based services from Google that simplifies building mobile and web applications by providing features like: Authentication, Database Cloud Functions Hosting Analytics</a:t>
            </a:r>
            <a:endParaRPr lang="en-US" err="1"/>
          </a:p>
        </p:txBody>
      </p:sp>
      <p:pic>
        <p:nvPicPr>
          <p:cNvPr id="15" name="Picture 14" descr="A blue and yellow snake logo&#10;&#10;Description automatically generated">
            <a:extLst>
              <a:ext uri="{FF2B5EF4-FFF2-40B4-BE49-F238E27FC236}">
                <a16:creationId xmlns:a16="http://schemas.microsoft.com/office/drawing/2014/main" id="{E45EB9B0-F30C-12F0-AD70-8455B0AD76D9}"/>
              </a:ext>
            </a:extLst>
          </p:cNvPr>
          <p:cNvPicPr>
            <a:picLocks noChangeAspect="1"/>
          </p:cNvPicPr>
          <p:nvPr/>
        </p:nvPicPr>
        <p:blipFill>
          <a:blip r:embed="rId5"/>
          <a:stretch>
            <a:fillRect/>
          </a:stretch>
        </p:blipFill>
        <p:spPr>
          <a:xfrm>
            <a:off x="230017" y="4990828"/>
            <a:ext cx="610188" cy="647346"/>
          </a:xfrm>
          <a:prstGeom prst="rect">
            <a:avLst/>
          </a:prstGeom>
        </p:spPr>
      </p:pic>
      <p:sp>
        <p:nvSpPr>
          <p:cNvPr id="18" name="TextBox 5">
            <a:extLst>
              <a:ext uri="{FF2B5EF4-FFF2-40B4-BE49-F238E27FC236}">
                <a16:creationId xmlns:a16="http://schemas.microsoft.com/office/drawing/2014/main" id="{FA602329-8026-EE50-7210-E001EFE4EE03}"/>
              </a:ext>
            </a:extLst>
          </p:cNvPr>
          <p:cNvSpPr txBox="1"/>
          <p:nvPr/>
        </p:nvSpPr>
        <p:spPr>
          <a:xfrm>
            <a:off x="1008435" y="4990069"/>
            <a:ext cx="10804139"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Python supports OOP principles, allowing you to structure your code using classes and objects. This promotes code reusability, modularity, and maintainability, especially when dealing with complex data structures like user profiles and music recommendations.</a:t>
            </a:r>
            <a:endParaRPr lang="en-US"/>
          </a:p>
        </p:txBody>
      </p:sp>
      <p:sp>
        <p:nvSpPr>
          <p:cNvPr id="21" name="Footer Placeholder 4">
            <a:extLst>
              <a:ext uri="{FF2B5EF4-FFF2-40B4-BE49-F238E27FC236}">
                <a16:creationId xmlns:a16="http://schemas.microsoft.com/office/drawing/2014/main" id="{C216473E-5685-32F8-DF3B-818A273C6524}"/>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t>MoodSphere</a:t>
            </a:r>
            <a:endParaRPr lang="en-US"/>
          </a:p>
        </p:txBody>
      </p:sp>
    </p:spTree>
    <p:extLst>
      <p:ext uri="{BB962C8B-B14F-4D97-AF65-F5344CB8AC3E}">
        <p14:creationId xmlns:p14="http://schemas.microsoft.com/office/powerpoint/2010/main" val="2212020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FE61C-51B4-BFB5-2700-D4911408B90F}"/>
              </a:ext>
            </a:extLst>
          </p:cNvPr>
          <p:cNvSpPr>
            <a:spLocks noGrp="1"/>
          </p:cNvSpPr>
          <p:nvPr>
            <p:ph type="title"/>
          </p:nvPr>
        </p:nvSpPr>
        <p:spPr>
          <a:xfrm>
            <a:off x="1024128" y="1046426"/>
            <a:ext cx="9720072" cy="1038406"/>
          </a:xfrm>
        </p:spPr>
        <p:txBody>
          <a:bodyPr/>
          <a:lstStyle/>
          <a:p>
            <a:r>
              <a:rPr lang="en-US">
                <a:latin typeface="tw cen mt condensed"/>
              </a:rPr>
              <a:t>TECHNOLOGIES DESCRIPTION</a:t>
            </a:r>
            <a:endParaRPr lang="en-US">
              <a:solidFill>
                <a:srgbClr val="000000"/>
              </a:solidFill>
              <a:latin typeface="tw cen mt condensed"/>
            </a:endParaRPr>
          </a:p>
          <a:p>
            <a:endParaRPr lang="en-US"/>
          </a:p>
        </p:txBody>
      </p:sp>
      <p:sp>
        <p:nvSpPr>
          <p:cNvPr id="10" name="Date Placeholder 9">
            <a:extLst>
              <a:ext uri="{FF2B5EF4-FFF2-40B4-BE49-F238E27FC236}">
                <a16:creationId xmlns:a16="http://schemas.microsoft.com/office/drawing/2014/main" id="{6CD8FC8E-3686-CFF2-4017-417646E94406}"/>
              </a:ext>
            </a:extLst>
          </p:cNvPr>
          <p:cNvSpPr>
            <a:spLocks noGrp="1"/>
          </p:cNvSpPr>
          <p:nvPr>
            <p:ph type="dt" sz="half" idx="10"/>
          </p:nvPr>
        </p:nvSpPr>
        <p:spPr/>
        <p:txBody>
          <a:bodyPr/>
          <a:lstStyle/>
          <a:p>
            <a:r>
              <a:rPr lang="en-US"/>
              <a:t>Monday, February 1, 20XX</a:t>
            </a:r>
          </a:p>
        </p:txBody>
      </p:sp>
      <p:sp>
        <p:nvSpPr>
          <p:cNvPr id="11" name="Slide Number Placeholder 10">
            <a:extLst>
              <a:ext uri="{FF2B5EF4-FFF2-40B4-BE49-F238E27FC236}">
                <a16:creationId xmlns:a16="http://schemas.microsoft.com/office/drawing/2014/main" id="{184F2170-E53D-6DB3-D248-FD9EC33399E9}"/>
              </a:ext>
            </a:extLst>
          </p:cNvPr>
          <p:cNvSpPr>
            <a:spLocks noGrp="1"/>
          </p:cNvSpPr>
          <p:nvPr>
            <p:ph type="sldNum" sz="quarter" idx="12"/>
          </p:nvPr>
        </p:nvSpPr>
        <p:spPr/>
        <p:txBody>
          <a:bodyPr/>
          <a:lstStyle/>
          <a:p>
            <a:fld id="{C01389E6-C847-4AD0-B56D-D205B2EAB1EE}" type="slidenum">
              <a:rPr lang="en-US" smtClean="0"/>
              <a:t>34</a:t>
            </a:fld>
            <a:endParaRPr lang="en-US"/>
          </a:p>
        </p:txBody>
      </p:sp>
      <p:sp>
        <p:nvSpPr>
          <p:cNvPr id="15" name="TextBox 14">
            <a:extLst>
              <a:ext uri="{FF2B5EF4-FFF2-40B4-BE49-F238E27FC236}">
                <a16:creationId xmlns:a16="http://schemas.microsoft.com/office/drawing/2014/main" id="{133C8013-D986-85A8-CB78-8273F52CE596}"/>
              </a:ext>
            </a:extLst>
          </p:cNvPr>
          <p:cNvSpPr txBox="1"/>
          <p:nvPr/>
        </p:nvSpPr>
        <p:spPr>
          <a:xfrm>
            <a:off x="1134665" y="2035342"/>
            <a:ext cx="108041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HTML Defines the structure and content of web pages. Creates the basic building blocks of web pages using elements like headings, paragraphs, lists, images, and forms.</a:t>
            </a:r>
            <a:endParaRPr lang="en-US"/>
          </a:p>
        </p:txBody>
      </p:sp>
      <p:sp>
        <p:nvSpPr>
          <p:cNvPr id="19" name="TextBox 16">
            <a:extLst>
              <a:ext uri="{FF2B5EF4-FFF2-40B4-BE49-F238E27FC236}">
                <a16:creationId xmlns:a16="http://schemas.microsoft.com/office/drawing/2014/main" id="{A55FB316-5B79-63BB-8E60-C73A7634E5F7}"/>
              </a:ext>
            </a:extLst>
          </p:cNvPr>
          <p:cNvSpPr txBox="1"/>
          <p:nvPr/>
        </p:nvSpPr>
        <p:spPr>
          <a:xfrm>
            <a:off x="1088640" y="2944233"/>
            <a:ext cx="1080413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CSS controls the presentation of web pages, applying visual styles like fonts, colors, layout, and animations.</a:t>
            </a:r>
            <a:endParaRPr lang="en-US"/>
          </a:p>
          <a:p>
            <a:r>
              <a:rPr lang="en-US">
                <a:ea typeface="+mn-lt"/>
                <a:cs typeface="+mn-lt"/>
              </a:rPr>
              <a:t>It defines styles that are applied to HTML elements, controlling their appearance.</a:t>
            </a:r>
            <a:endParaRPr lang="en-US"/>
          </a:p>
        </p:txBody>
      </p:sp>
      <p:sp>
        <p:nvSpPr>
          <p:cNvPr id="23" name="TextBox 19">
            <a:extLst>
              <a:ext uri="{FF2B5EF4-FFF2-40B4-BE49-F238E27FC236}">
                <a16:creationId xmlns:a16="http://schemas.microsoft.com/office/drawing/2014/main" id="{B3AB3051-2E77-16F4-9BB0-9F3B1DBD390E}"/>
              </a:ext>
            </a:extLst>
          </p:cNvPr>
          <p:cNvSpPr txBox="1"/>
          <p:nvPr/>
        </p:nvSpPr>
        <p:spPr>
          <a:xfrm>
            <a:off x="1088645" y="3917253"/>
            <a:ext cx="10804139"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High-level web framework built in Python, simplifying the development process for building web applications.</a:t>
            </a:r>
            <a:endParaRPr lang="en-US"/>
          </a:p>
          <a:p>
            <a:r>
              <a:rPr lang="en-US">
                <a:ea typeface="+mn-lt"/>
                <a:cs typeface="+mn-lt"/>
              </a:rPr>
              <a:t>Can be employed to create the backend of your application, handling data processing, routing, and interacting with Jira</a:t>
            </a:r>
            <a:endParaRPr lang="en-US"/>
          </a:p>
        </p:txBody>
      </p:sp>
      <p:sp>
        <p:nvSpPr>
          <p:cNvPr id="27" name="TextBox 5">
            <a:extLst>
              <a:ext uri="{FF2B5EF4-FFF2-40B4-BE49-F238E27FC236}">
                <a16:creationId xmlns:a16="http://schemas.microsoft.com/office/drawing/2014/main" id="{48F9A9E6-AA24-F332-1FC4-75AFEABC105E}"/>
              </a:ext>
            </a:extLst>
          </p:cNvPr>
          <p:cNvSpPr txBox="1"/>
          <p:nvPr/>
        </p:nvSpPr>
        <p:spPr>
          <a:xfrm>
            <a:off x="1088646" y="5110385"/>
            <a:ext cx="1080413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ea typeface="+mn-lt"/>
                <a:cs typeface="+mn-lt"/>
              </a:rPr>
              <a:t>Project management software specifically designed for agile teams, facilitating task tracking, issue reporting, and collaboration.</a:t>
            </a:r>
          </a:p>
        </p:txBody>
      </p:sp>
      <p:pic>
        <p:nvPicPr>
          <p:cNvPr id="29" name="Picture 28" descr="A yellow and white logo&#10;&#10;Description automatically generated">
            <a:extLst>
              <a:ext uri="{FF2B5EF4-FFF2-40B4-BE49-F238E27FC236}">
                <a16:creationId xmlns:a16="http://schemas.microsoft.com/office/drawing/2014/main" id="{09770E49-A69A-862A-2DBF-6240746B4510}"/>
              </a:ext>
            </a:extLst>
          </p:cNvPr>
          <p:cNvPicPr>
            <a:picLocks noChangeAspect="1"/>
          </p:cNvPicPr>
          <p:nvPr/>
        </p:nvPicPr>
        <p:blipFill>
          <a:blip r:embed="rId2"/>
          <a:stretch>
            <a:fillRect/>
          </a:stretch>
        </p:blipFill>
        <p:spPr>
          <a:xfrm>
            <a:off x="193449" y="2038965"/>
            <a:ext cx="651474" cy="639089"/>
          </a:xfrm>
          <a:prstGeom prst="rect">
            <a:avLst/>
          </a:prstGeom>
        </p:spPr>
      </p:pic>
      <p:pic>
        <p:nvPicPr>
          <p:cNvPr id="31" name="Picture 30" descr="A blue and white logo&#10;&#10;Description automatically generated">
            <a:extLst>
              <a:ext uri="{FF2B5EF4-FFF2-40B4-BE49-F238E27FC236}">
                <a16:creationId xmlns:a16="http://schemas.microsoft.com/office/drawing/2014/main" id="{4AEF1B50-CEE8-05A4-5C16-58F58B0B4FA6}"/>
              </a:ext>
            </a:extLst>
          </p:cNvPr>
          <p:cNvPicPr>
            <a:picLocks noChangeAspect="1"/>
          </p:cNvPicPr>
          <p:nvPr/>
        </p:nvPicPr>
        <p:blipFill>
          <a:blip r:embed="rId3"/>
          <a:stretch>
            <a:fillRect/>
          </a:stretch>
        </p:blipFill>
        <p:spPr>
          <a:xfrm>
            <a:off x="127983" y="2948408"/>
            <a:ext cx="722486" cy="730154"/>
          </a:xfrm>
          <a:prstGeom prst="rect">
            <a:avLst/>
          </a:prstGeom>
        </p:spPr>
      </p:pic>
      <p:pic>
        <p:nvPicPr>
          <p:cNvPr id="5" name="Picture 4" descr="A green word on a white background&#10;&#10;Description automatically generated">
            <a:extLst>
              <a:ext uri="{FF2B5EF4-FFF2-40B4-BE49-F238E27FC236}">
                <a16:creationId xmlns:a16="http://schemas.microsoft.com/office/drawing/2014/main" id="{5DE011DA-CE9F-1FA2-FA5D-44C43033DCCE}"/>
              </a:ext>
            </a:extLst>
          </p:cNvPr>
          <p:cNvPicPr>
            <a:picLocks noChangeAspect="1"/>
          </p:cNvPicPr>
          <p:nvPr/>
        </p:nvPicPr>
        <p:blipFill>
          <a:blip r:embed="rId4"/>
          <a:stretch>
            <a:fillRect/>
          </a:stretch>
        </p:blipFill>
        <p:spPr>
          <a:xfrm>
            <a:off x="126592" y="4145013"/>
            <a:ext cx="723666" cy="283317"/>
          </a:xfrm>
          <a:prstGeom prst="rect">
            <a:avLst/>
          </a:prstGeom>
        </p:spPr>
      </p:pic>
      <p:pic>
        <p:nvPicPr>
          <p:cNvPr id="7" name="Picture 6" descr="A blue diamond with black background&#10;&#10;Description automatically generated">
            <a:extLst>
              <a:ext uri="{FF2B5EF4-FFF2-40B4-BE49-F238E27FC236}">
                <a16:creationId xmlns:a16="http://schemas.microsoft.com/office/drawing/2014/main" id="{A8D32B32-9416-33C4-AE8B-074BE5F4CA36}"/>
              </a:ext>
            </a:extLst>
          </p:cNvPr>
          <p:cNvPicPr>
            <a:picLocks noChangeAspect="1"/>
          </p:cNvPicPr>
          <p:nvPr/>
        </p:nvPicPr>
        <p:blipFill>
          <a:blip r:embed="rId5"/>
          <a:stretch>
            <a:fillRect/>
          </a:stretch>
        </p:blipFill>
        <p:spPr>
          <a:xfrm>
            <a:off x="235914" y="5107016"/>
            <a:ext cx="619627" cy="621985"/>
          </a:xfrm>
          <a:prstGeom prst="rect">
            <a:avLst/>
          </a:prstGeom>
        </p:spPr>
      </p:pic>
      <p:sp>
        <p:nvSpPr>
          <p:cNvPr id="4" name="Footer Placeholder 4">
            <a:extLst>
              <a:ext uri="{FF2B5EF4-FFF2-40B4-BE49-F238E27FC236}">
                <a16:creationId xmlns:a16="http://schemas.microsoft.com/office/drawing/2014/main" id="{86897224-94E2-B342-2F7F-6FBD7EB3EAEB}"/>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t>MoodSphere</a:t>
            </a:r>
            <a:endParaRPr lang="en-US"/>
          </a:p>
        </p:txBody>
      </p:sp>
    </p:spTree>
    <p:extLst>
      <p:ext uri="{BB962C8B-B14F-4D97-AF65-F5344CB8AC3E}">
        <p14:creationId xmlns:p14="http://schemas.microsoft.com/office/powerpoint/2010/main" val="3300244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316C-B981-BC5F-C115-D6A52B2496CE}"/>
              </a:ext>
            </a:extLst>
          </p:cNvPr>
          <p:cNvSpPr>
            <a:spLocks noGrp="1"/>
          </p:cNvSpPr>
          <p:nvPr>
            <p:ph type="title"/>
          </p:nvPr>
        </p:nvSpPr>
        <p:spPr/>
        <p:txBody>
          <a:bodyPr/>
          <a:lstStyle/>
          <a:p>
            <a:r>
              <a:rPr lang="en-US"/>
              <a:t>Algorithms</a:t>
            </a:r>
          </a:p>
        </p:txBody>
      </p:sp>
      <p:sp>
        <p:nvSpPr>
          <p:cNvPr id="10" name="Date Placeholder 9">
            <a:extLst>
              <a:ext uri="{FF2B5EF4-FFF2-40B4-BE49-F238E27FC236}">
                <a16:creationId xmlns:a16="http://schemas.microsoft.com/office/drawing/2014/main" id="{5C72A87F-5D33-D9FB-C982-4A08C1151323}"/>
              </a:ext>
            </a:extLst>
          </p:cNvPr>
          <p:cNvSpPr>
            <a:spLocks noGrp="1"/>
          </p:cNvSpPr>
          <p:nvPr>
            <p:ph type="dt" sz="half" idx="10"/>
          </p:nvPr>
        </p:nvSpPr>
        <p:spPr/>
        <p:txBody>
          <a:bodyPr/>
          <a:lstStyle/>
          <a:p>
            <a:r>
              <a:rPr lang="en-US"/>
              <a:t>Monday, February 1, 20XX</a:t>
            </a:r>
          </a:p>
        </p:txBody>
      </p:sp>
      <p:sp>
        <p:nvSpPr>
          <p:cNvPr id="11" name="Slide Number Placeholder 10">
            <a:extLst>
              <a:ext uri="{FF2B5EF4-FFF2-40B4-BE49-F238E27FC236}">
                <a16:creationId xmlns:a16="http://schemas.microsoft.com/office/drawing/2014/main" id="{024D84EB-A151-11F7-EA1C-E4B9EFAD9B5A}"/>
              </a:ext>
            </a:extLst>
          </p:cNvPr>
          <p:cNvSpPr>
            <a:spLocks noGrp="1"/>
          </p:cNvSpPr>
          <p:nvPr>
            <p:ph type="sldNum" sz="quarter" idx="12"/>
          </p:nvPr>
        </p:nvSpPr>
        <p:spPr/>
        <p:txBody>
          <a:bodyPr/>
          <a:lstStyle/>
          <a:p>
            <a:fld id="{C01389E6-C847-4AD0-B56D-D205B2EAB1EE}" type="slidenum">
              <a:rPr lang="en-US" smtClean="0"/>
              <a:t>35</a:t>
            </a:fld>
            <a:endParaRPr lang="en-US"/>
          </a:p>
        </p:txBody>
      </p:sp>
      <p:pic>
        <p:nvPicPr>
          <p:cNvPr id="4" name="Picture 3" descr="A diagram of a network&#10;&#10;Description automatically generated">
            <a:extLst>
              <a:ext uri="{FF2B5EF4-FFF2-40B4-BE49-F238E27FC236}">
                <a16:creationId xmlns:a16="http://schemas.microsoft.com/office/drawing/2014/main" id="{69EC12E3-4732-801F-80E4-47ED79A8EE03}"/>
              </a:ext>
            </a:extLst>
          </p:cNvPr>
          <p:cNvPicPr>
            <a:picLocks noChangeAspect="1"/>
          </p:cNvPicPr>
          <p:nvPr/>
        </p:nvPicPr>
        <p:blipFill>
          <a:blip r:embed="rId2"/>
          <a:stretch>
            <a:fillRect/>
          </a:stretch>
        </p:blipFill>
        <p:spPr>
          <a:xfrm>
            <a:off x="419766" y="2032387"/>
            <a:ext cx="1206389" cy="920664"/>
          </a:xfrm>
          <a:prstGeom prst="rect">
            <a:avLst/>
          </a:prstGeom>
        </p:spPr>
      </p:pic>
      <p:sp>
        <p:nvSpPr>
          <p:cNvPr id="5" name="TextBox 4">
            <a:extLst>
              <a:ext uri="{FF2B5EF4-FFF2-40B4-BE49-F238E27FC236}">
                <a16:creationId xmlns:a16="http://schemas.microsoft.com/office/drawing/2014/main" id="{190919CD-A397-8056-0D1E-B9EEDD345C38}"/>
              </a:ext>
            </a:extLst>
          </p:cNvPr>
          <p:cNvSpPr txBox="1"/>
          <p:nvPr/>
        </p:nvSpPr>
        <p:spPr>
          <a:xfrm>
            <a:off x="1939101" y="2033626"/>
            <a:ext cx="961380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Convolutional neural networks (CNNs) are a form of deep neural network that are frequently used in computer vision tasks like object detection, picture segmentation, and image recognition. When the term "CNN algorithm" is used, it usually refers to CNNs.</a:t>
            </a:r>
            <a:endParaRPr lang="en-US"/>
          </a:p>
          <a:p>
            <a:endParaRPr lang="en-US"/>
          </a:p>
          <a:p>
            <a:pPr algn="l"/>
            <a:endParaRPr lang="en-US"/>
          </a:p>
        </p:txBody>
      </p:sp>
      <p:sp>
        <p:nvSpPr>
          <p:cNvPr id="6" name="TextBox 5">
            <a:extLst>
              <a:ext uri="{FF2B5EF4-FFF2-40B4-BE49-F238E27FC236}">
                <a16:creationId xmlns:a16="http://schemas.microsoft.com/office/drawing/2014/main" id="{7DBA98A1-FB9A-B505-5021-41462633CAAD}"/>
              </a:ext>
            </a:extLst>
          </p:cNvPr>
          <p:cNvSpPr txBox="1"/>
          <p:nvPr/>
        </p:nvSpPr>
        <p:spPr>
          <a:xfrm>
            <a:off x="1937359" y="3645229"/>
            <a:ext cx="944462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ResNet-50 is a deep convolutional neural network with 50 layers, renowned for its use of residual connections that aid in training very deep networks.  Because of its outstanding performance in tasks like object identification, picture segmentation, and image classification, it has been frequently used in computer vision applications.</a:t>
            </a:r>
          </a:p>
        </p:txBody>
      </p:sp>
      <p:pic>
        <p:nvPicPr>
          <p:cNvPr id="12" name="Picture 11" descr="A red and black text&#10;&#10;Description automatically generated">
            <a:extLst>
              <a:ext uri="{FF2B5EF4-FFF2-40B4-BE49-F238E27FC236}">
                <a16:creationId xmlns:a16="http://schemas.microsoft.com/office/drawing/2014/main" id="{88D75DBE-4229-6827-649D-61FC2B4D77B9}"/>
              </a:ext>
            </a:extLst>
          </p:cNvPr>
          <p:cNvPicPr>
            <a:picLocks noChangeAspect="1"/>
          </p:cNvPicPr>
          <p:nvPr/>
        </p:nvPicPr>
        <p:blipFill>
          <a:blip r:embed="rId3"/>
          <a:stretch>
            <a:fillRect/>
          </a:stretch>
        </p:blipFill>
        <p:spPr>
          <a:xfrm>
            <a:off x="304343" y="3643849"/>
            <a:ext cx="1437232" cy="427060"/>
          </a:xfrm>
          <a:prstGeom prst="rect">
            <a:avLst/>
          </a:prstGeom>
        </p:spPr>
      </p:pic>
      <p:sp>
        <p:nvSpPr>
          <p:cNvPr id="14" name="Footer Placeholder 4">
            <a:extLst>
              <a:ext uri="{FF2B5EF4-FFF2-40B4-BE49-F238E27FC236}">
                <a16:creationId xmlns:a16="http://schemas.microsoft.com/office/drawing/2014/main" id="{202B3574-8138-4BC0-E027-498500B8D3C5}"/>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t>MoodSphere</a:t>
            </a:r>
            <a:endParaRPr lang="en-US"/>
          </a:p>
        </p:txBody>
      </p:sp>
    </p:spTree>
    <p:extLst>
      <p:ext uri="{BB962C8B-B14F-4D97-AF65-F5344CB8AC3E}">
        <p14:creationId xmlns:p14="http://schemas.microsoft.com/office/powerpoint/2010/main" val="949993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316C-B981-BC5F-C115-D6A52B2496CE}"/>
              </a:ext>
            </a:extLst>
          </p:cNvPr>
          <p:cNvSpPr>
            <a:spLocks noGrp="1"/>
          </p:cNvSpPr>
          <p:nvPr>
            <p:ph type="title"/>
          </p:nvPr>
        </p:nvSpPr>
        <p:spPr/>
        <p:txBody>
          <a:bodyPr/>
          <a:lstStyle/>
          <a:p>
            <a:r>
              <a:rPr lang="en-US"/>
              <a:t>Algorithms</a:t>
            </a:r>
          </a:p>
        </p:txBody>
      </p:sp>
      <p:sp>
        <p:nvSpPr>
          <p:cNvPr id="10" name="Date Placeholder 9">
            <a:extLst>
              <a:ext uri="{FF2B5EF4-FFF2-40B4-BE49-F238E27FC236}">
                <a16:creationId xmlns:a16="http://schemas.microsoft.com/office/drawing/2014/main" id="{5C72A87F-5D33-D9FB-C982-4A08C1151323}"/>
              </a:ext>
            </a:extLst>
          </p:cNvPr>
          <p:cNvSpPr>
            <a:spLocks noGrp="1"/>
          </p:cNvSpPr>
          <p:nvPr>
            <p:ph type="dt" sz="half" idx="10"/>
          </p:nvPr>
        </p:nvSpPr>
        <p:spPr/>
        <p:txBody>
          <a:bodyPr/>
          <a:lstStyle/>
          <a:p>
            <a:r>
              <a:rPr lang="en-US"/>
              <a:t>Monday, March 13, 20X4</a:t>
            </a:r>
          </a:p>
        </p:txBody>
      </p:sp>
      <p:sp>
        <p:nvSpPr>
          <p:cNvPr id="11" name="Slide Number Placeholder 10">
            <a:extLst>
              <a:ext uri="{FF2B5EF4-FFF2-40B4-BE49-F238E27FC236}">
                <a16:creationId xmlns:a16="http://schemas.microsoft.com/office/drawing/2014/main" id="{024D84EB-A151-11F7-EA1C-E4B9EFAD9B5A}"/>
              </a:ext>
            </a:extLst>
          </p:cNvPr>
          <p:cNvSpPr>
            <a:spLocks noGrp="1"/>
          </p:cNvSpPr>
          <p:nvPr>
            <p:ph type="sldNum" sz="quarter" idx="12"/>
          </p:nvPr>
        </p:nvSpPr>
        <p:spPr/>
        <p:txBody>
          <a:bodyPr/>
          <a:lstStyle/>
          <a:p>
            <a:fld id="{C01389E6-C847-4AD0-B56D-D205B2EAB1EE}" type="slidenum">
              <a:rPr lang="en-US" smtClean="0"/>
              <a:t>36</a:t>
            </a:fld>
            <a:endParaRPr lang="en-US"/>
          </a:p>
        </p:txBody>
      </p:sp>
      <p:pic>
        <p:nvPicPr>
          <p:cNvPr id="9" name="Picture 8" descr="A red square with white letter k&#10;&#10;Description automatically generated">
            <a:extLst>
              <a:ext uri="{FF2B5EF4-FFF2-40B4-BE49-F238E27FC236}">
                <a16:creationId xmlns:a16="http://schemas.microsoft.com/office/drawing/2014/main" id="{AEA146B3-350F-31DB-0DB8-04D05D448D01}"/>
              </a:ext>
            </a:extLst>
          </p:cNvPr>
          <p:cNvPicPr>
            <a:picLocks noChangeAspect="1"/>
          </p:cNvPicPr>
          <p:nvPr/>
        </p:nvPicPr>
        <p:blipFill>
          <a:blip r:embed="rId2"/>
          <a:stretch>
            <a:fillRect/>
          </a:stretch>
        </p:blipFill>
        <p:spPr>
          <a:xfrm>
            <a:off x="484092" y="1911553"/>
            <a:ext cx="1190625" cy="1295400"/>
          </a:xfrm>
          <a:prstGeom prst="rect">
            <a:avLst/>
          </a:prstGeom>
        </p:spPr>
      </p:pic>
      <p:sp>
        <p:nvSpPr>
          <p:cNvPr id="12" name="TextBox 8">
            <a:extLst>
              <a:ext uri="{FF2B5EF4-FFF2-40B4-BE49-F238E27FC236}">
                <a16:creationId xmlns:a16="http://schemas.microsoft.com/office/drawing/2014/main" id="{28B2DBE8-BE92-5898-AB8C-068DB9E9B9EF}"/>
              </a:ext>
            </a:extLst>
          </p:cNvPr>
          <p:cNvSpPr txBox="1"/>
          <p:nvPr/>
        </p:nvSpPr>
        <p:spPr>
          <a:xfrm>
            <a:off x="1880914" y="2082451"/>
            <a:ext cx="9444624"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ea typeface="+mn-lt"/>
                <a:cs typeface="+mn-lt"/>
              </a:rPr>
              <a:t>Keras</a:t>
            </a:r>
            <a:r>
              <a:rPr lang="en-US">
                <a:ea typeface="+mn-lt"/>
                <a:cs typeface="+mn-lt"/>
              </a:rPr>
              <a:t> is a popular Python framework that makes neural network construction and training simple and straightforward. It provides an elevated interface to deep learning frameworks like as TensorFlow and Theano, facilitating swift model deployment and development.</a:t>
            </a:r>
          </a:p>
        </p:txBody>
      </p:sp>
      <p:sp>
        <p:nvSpPr>
          <p:cNvPr id="14" name="Footer Placeholder 4">
            <a:extLst>
              <a:ext uri="{FF2B5EF4-FFF2-40B4-BE49-F238E27FC236}">
                <a16:creationId xmlns:a16="http://schemas.microsoft.com/office/drawing/2014/main" id="{ED7F9D91-9F44-C24B-0D7C-E7C64B41F1AF}"/>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t>MoodSphere</a:t>
            </a:r>
            <a:endParaRPr lang="en-US"/>
          </a:p>
        </p:txBody>
      </p:sp>
    </p:spTree>
    <p:extLst>
      <p:ext uri="{BB962C8B-B14F-4D97-AF65-F5344CB8AC3E}">
        <p14:creationId xmlns:p14="http://schemas.microsoft.com/office/powerpoint/2010/main" val="1608863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SPRINT BACKLOG</a:t>
            </a:r>
          </a:p>
        </p:txBody>
      </p:sp>
      <p:sp>
        <p:nvSpPr>
          <p:cNvPr id="7" name="Footer Placeholder 6">
            <a:extLst>
              <a:ext uri="{FF2B5EF4-FFF2-40B4-BE49-F238E27FC236}">
                <a16:creationId xmlns:a16="http://schemas.microsoft.com/office/drawing/2014/main" id="{3FB81DAD-88A7-463E-B09A-E1BC93B156F8}"/>
              </a:ext>
            </a:extLst>
          </p:cNvPr>
          <p:cNvSpPr>
            <a:spLocks noGrp="1"/>
          </p:cNvSpPr>
          <p:nvPr>
            <p:ph type="ftr" sz="quarter" idx="11"/>
          </p:nvPr>
        </p:nvSpPr>
        <p:spPr/>
        <p:txBody>
          <a:bodyPr/>
          <a:lstStyle/>
          <a:p>
            <a:r>
              <a:rPr lang="en-US" err="1"/>
              <a:t>MoodSphere</a:t>
            </a:r>
            <a:endParaRPr lang="en-US"/>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a:xfrm>
            <a:off x="1447609" y="6409944"/>
            <a:ext cx="10165271" cy="448056"/>
          </a:xfrm>
        </p:spPr>
        <p:txBody>
          <a:bodyPr/>
          <a:lstStyle/>
          <a:p>
            <a:r>
              <a:rPr lang="en-US"/>
              <a:t>Wednesday, February 14, 2024</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37</a:t>
            </a:fld>
            <a:endParaRPr lang="en-US"/>
          </a:p>
        </p:txBody>
      </p:sp>
    </p:spTree>
    <p:extLst>
      <p:ext uri="{BB962C8B-B14F-4D97-AF65-F5344CB8AC3E}">
        <p14:creationId xmlns:p14="http://schemas.microsoft.com/office/powerpoint/2010/main" val="2186121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9"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70" name="Straight Connector 69">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01CF82A-6FA5-AEE2-02AA-C83FEC607678}"/>
              </a:ext>
            </a:extLst>
          </p:cNvPr>
          <p:cNvSpPr>
            <a:spLocks noGrp="1"/>
          </p:cNvSpPr>
          <p:nvPr>
            <p:ph type="title"/>
          </p:nvPr>
        </p:nvSpPr>
        <p:spPr>
          <a:xfrm>
            <a:off x="-707928" y="4886866"/>
            <a:ext cx="7772400" cy="1463040"/>
          </a:xfrm>
        </p:spPr>
        <p:txBody>
          <a:bodyPr vert="horz" lIns="91440" tIns="45720" rIns="91440" bIns="45720" rtlCol="0" anchor="ctr">
            <a:normAutofit/>
          </a:bodyPr>
          <a:lstStyle/>
          <a:p>
            <a:pPr algn="r"/>
            <a:r>
              <a:rPr lang="en-US" kern="1200" cap="all" spc="200" baseline="0">
                <a:solidFill>
                  <a:schemeClr val="tx1">
                    <a:lumMod val="95000"/>
                    <a:lumOff val="5000"/>
                  </a:schemeClr>
                </a:solidFill>
                <a:latin typeface="+mj-lt"/>
                <a:ea typeface="+mj-ea"/>
                <a:cs typeface="+mj-cs"/>
              </a:rPr>
              <a:t>Sprint 3</a:t>
            </a:r>
          </a:p>
        </p:txBody>
      </p:sp>
      <p:pic>
        <p:nvPicPr>
          <p:cNvPr id="13" name="Picture 12">
            <a:extLst>
              <a:ext uri="{FF2B5EF4-FFF2-40B4-BE49-F238E27FC236}">
                <a16:creationId xmlns:a16="http://schemas.microsoft.com/office/drawing/2014/main" id="{ECD393DE-F631-547A-1F44-13C222EE1B2A}"/>
              </a:ext>
            </a:extLst>
          </p:cNvPr>
          <p:cNvPicPr>
            <a:picLocks noChangeAspect="1"/>
          </p:cNvPicPr>
          <p:nvPr/>
        </p:nvPicPr>
        <p:blipFill rotWithShape="1">
          <a:blip r:embed="rId2"/>
          <a:stretch/>
        </p:blipFill>
        <p:spPr>
          <a:xfrm>
            <a:off x="0" y="-373269"/>
            <a:ext cx="12192000" cy="5139338"/>
          </a:xfrm>
          <a:prstGeom prst="rect">
            <a:avLst/>
          </a:prstGeom>
        </p:spPr>
      </p:pic>
      <p:sp>
        <p:nvSpPr>
          <p:cNvPr id="10" name="Date Placeholder 9">
            <a:extLst>
              <a:ext uri="{FF2B5EF4-FFF2-40B4-BE49-F238E27FC236}">
                <a16:creationId xmlns:a16="http://schemas.microsoft.com/office/drawing/2014/main" id="{AC6F284C-A5A0-0D5A-3239-AF28C19EBA7F}"/>
              </a:ext>
            </a:extLst>
          </p:cNvPr>
          <p:cNvSpPr>
            <a:spLocks noGrp="1"/>
          </p:cNvSpPr>
          <p:nvPr>
            <p:ph type="dt" sz="half" idx="10"/>
          </p:nvPr>
        </p:nvSpPr>
        <p:spPr>
          <a:xfrm>
            <a:off x="1024129" y="6470704"/>
            <a:ext cx="2154143" cy="274320"/>
          </a:xfrm>
        </p:spPr>
        <p:txBody>
          <a:bodyPr vert="horz" lIns="91440" tIns="45720" rIns="91440" bIns="45720" rtlCol="0" anchor="ctr">
            <a:normAutofit/>
          </a:bodyPr>
          <a:lstStyle/>
          <a:p>
            <a:pPr defTabSz="914400">
              <a:spcAft>
                <a:spcPts val="600"/>
              </a:spcAft>
            </a:pPr>
            <a:r>
              <a:rPr lang="en-US"/>
              <a:t>Monday, February 1, 20XX</a:t>
            </a:r>
          </a:p>
        </p:txBody>
      </p:sp>
      <p:sp>
        <p:nvSpPr>
          <p:cNvPr id="11" name="Slide Number Placeholder 10">
            <a:extLst>
              <a:ext uri="{FF2B5EF4-FFF2-40B4-BE49-F238E27FC236}">
                <a16:creationId xmlns:a16="http://schemas.microsoft.com/office/drawing/2014/main" id="{44CF5D42-3D53-5130-C59F-9449CA7DDD04}"/>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defTabSz="914400">
              <a:spcAft>
                <a:spcPts val="600"/>
              </a:spcAft>
            </a:pPr>
            <a:fld id="{C01389E6-C847-4AD0-B56D-D205B2EAB1EE}" type="slidenum">
              <a:rPr lang="en-US" smtClean="0"/>
              <a:pPr defTabSz="914400">
                <a:spcAft>
                  <a:spcPts val="600"/>
                </a:spcAft>
              </a:pPr>
              <a:t>38</a:t>
            </a:fld>
            <a:endParaRPr lang="en-US"/>
          </a:p>
        </p:txBody>
      </p:sp>
      <p:sp>
        <p:nvSpPr>
          <p:cNvPr id="4" name="Footer Placeholder 4">
            <a:extLst>
              <a:ext uri="{FF2B5EF4-FFF2-40B4-BE49-F238E27FC236}">
                <a16:creationId xmlns:a16="http://schemas.microsoft.com/office/drawing/2014/main" id="{9D969DE0-5932-F381-0EBC-525F8177BCA0}"/>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t>MoodSphere</a:t>
            </a:r>
            <a:endParaRPr lang="en-US"/>
          </a:p>
        </p:txBody>
      </p:sp>
    </p:spTree>
    <p:extLst>
      <p:ext uri="{BB962C8B-B14F-4D97-AF65-F5344CB8AC3E}">
        <p14:creationId xmlns:p14="http://schemas.microsoft.com/office/powerpoint/2010/main" val="100398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9"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70" name="Straight Connector 69">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01CF82A-6FA5-AEE2-02AA-C83FEC607678}"/>
              </a:ext>
            </a:extLst>
          </p:cNvPr>
          <p:cNvSpPr>
            <a:spLocks noGrp="1"/>
          </p:cNvSpPr>
          <p:nvPr>
            <p:ph type="title"/>
          </p:nvPr>
        </p:nvSpPr>
        <p:spPr>
          <a:xfrm>
            <a:off x="-707928" y="4886866"/>
            <a:ext cx="7772400" cy="1463040"/>
          </a:xfrm>
        </p:spPr>
        <p:txBody>
          <a:bodyPr vert="horz" lIns="91440" tIns="45720" rIns="91440" bIns="45720" rtlCol="0" anchor="ctr">
            <a:normAutofit/>
          </a:bodyPr>
          <a:lstStyle/>
          <a:p>
            <a:pPr algn="r"/>
            <a:r>
              <a:rPr lang="en-US" kern="1200" cap="all" spc="200" baseline="0">
                <a:solidFill>
                  <a:schemeClr val="tx1">
                    <a:lumMod val="95000"/>
                    <a:lumOff val="5000"/>
                  </a:schemeClr>
                </a:solidFill>
                <a:latin typeface="+mj-lt"/>
                <a:ea typeface="+mj-ea"/>
                <a:cs typeface="+mj-cs"/>
              </a:rPr>
              <a:t>Sprint 4</a:t>
            </a:r>
          </a:p>
        </p:txBody>
      </p:sp>
      <p:sp>
        <p:nvSpPr>
          <p:cNvPr id="10" name="Date Placeholder 9">
            <a:extLst>
              <a:ext uri="{FF2B5EF4-FFF2-40B4-BE49-F238E27FC236}">
                <a16:creationId xmlns:a16="http://schemas.microsoft.com/office/drawing/2014/main" id="{AC6F284C-A5A0-0D5A-3239-AF28C19EBA7F}"/>
              </a:ext>
            </a:extLst>
          </p:cNvPr>
          <p:cNvSpPr>
            <a:spLocks noGrp="1"/>
          </p:cNvSpPr>
          <p:nvPr>
            <p:ph type="dt" sz="half" idx="10"/>
          </p:nvPr>
        </p:nvSpPr>
        <p:spPr>
          <a:xfrm>
            <a:off x="1024129" y="6470704"/>
            <a:ext cx="2154143" cy="274320"/>
          </a:xfrm>
        </p:spPr>
        <p:txBody>
          <a:bodyPr vert="horz" lIns="91440" tIns="45720" rIns="91440" bIns="45720" rtlCol="0" anchor="ctr">
            <a:normAutofit/>
          </a:bodyPr>
          <a:lstStyle/>
          <a:p>
            <a:pPr defTabSz="914400">
              <a:spcAft>
                <a:spcPts val="600"/>
              </a:spcAft>
            </a:pPr>
            <a:r>
              <a:rPr lang="en-US"/>
              <a:t>Monday, February 1, 20XX</a:t>
            </a:r>
          </a:p>
        </p:txBody>
      </p:sp>
      <p:sp>
        <p:nvSpPr>
          <p:cNvPr id="11" name="Slide Number Placeholder 10">
            <a:extLst>
              <a:ext uri="{FF2B5EF4-FFF2-40B4-BE49-F238E27FC236}">
                <a16:creationId xmlns:a16="http://schemas.microsoft.com/office/drawing/2014/main" id="{44CF5D42-3D53-5130-C59F-9449CA7DDD04}"/>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defTabSz="914400">
              <a:spcAft>
                <a:spcPts val="600"/>
              </a:spcAft>
            </a:pPr>
            <a:fld id="{C01389E6-C847-4AD0-B56D-D205B2EAB1EE}" type="slidenum">
              <a:rPr lang="en-US" smtClean="0"/>
              <a:pPr defTabSz="914400">
                <a:spcAft>
                  <a:spcPts val="600"/>
                </a:spcAft>
              </a:pPr>
              <a:t>39</a:t>
            </a:fld>
            <a:endParaRPr lang="en-US"/>
          </a:p>
        </p:txBody>
      </p:sp>
      <p:pic>
        <p:nvPicPr>
          <p:cNvPr id="4" name="Picture 3">
            <a:extLst>
              <a:ext uri="{FF2B5EF4-FFF2-40B4-BE49-F238E27FC236}">
                <a16:creationId xmlns:a16="http://schemas.microsoft.com/office/drawing/2014/main" id="{9117CE20-DD95-E0A8-7748-731E4DDB2AED}"/>
              </a:ext>
            </a:extLst>
          </p:cNvPr>
          <p:cNvPicPr>
            <a:picLocks noChangeAspect="1"/>
          </p:cNvPicPr>
          <p:nvPr/>
        </p:nvPicPr>
        <p:blipFill>
          <a:blip r:embed="rId2"/>
          <a:stretch>
            <a:fillRect/>
          </a:stretch>
        </p:blipFill>
        <p:spPr>
          <a:xfrm>
            <a:off x="-7316" y="0"/>
            <a:ext cx="12199316" cy="4573668"/>
          </a:xfrm>
          <a:prstGeom prst="rect">
            <a:avLst/>
          </a:prstGeom>
        </p:spPr>
      </p:pic>
      <p:sp>
        <p:nvSpPr>
          <p:cNvPr id="5" name="Footer Placeholder 4">
            <a:extLst>
              <a:ext uri="{FF2B5EF4-FFF2-40B4-BE49-F238E27FC236}">
                <a16:creationId xmlns:a16="http://schemas.microsoft.com/office/drawing/2014/main" id="{12F60FE6-81EB-625F-17A4-9C97FD145D63}"/>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t>MoodSphere</a:t>
            </a:r>
            <a:endParaRPr lang="en-US"/>
          </a:p>
        </p:txBody>
      </p:sp>
    </p:spTree>
    <p:extLst>
      <p:ext uri="{BB962C8B-B14F-4D97-AF65-F5344CB8AC3E}">
        <p14:creationId xmlns:p14="http://schemas.microsoft.com/office/powerpoint/2010/main" val="251447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24272-D5F1-2FC4-4380-5BC77DA8C2F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03F4F3EA-51BE-C1C3-C575-C1F5F962E9C9}"/>
              </a:ext>
            </a:extLst>
          </p:cNvPr>
          <p:cNvSpPr>
            <a:spLocks noGrp="1"/>
          </p:cNvSpPr>
          <p:nvPr>
            <p:ph type="title"/>
          </p:nvPr>
        </p:nvSpPr>
        <p:spPr>
          <a:xfrm>
            <a:off x="4769893" y="473935"/>
            <a:ext cx="6230956" cy="1569368"/>
          </a:xfrm>
        </p:spPr>
        <p:txBody>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Problem</a:t>
            </a:r>
            <a:b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br>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statement</a:t>
            </a:r>
          </a:p>
        </p:txBody>
      </p:sp>
      <p:pic>
        <p:nvPicPr>
          <p:cNvPr id="21" name="Picture Placeholder 20" descr="A close - up of a record player">
            <a:extLst>
              <a:ext uri="{FF2B5EF4-FFF2-40B4-BE49-F238E27FC236}">
                <a16:creationId xmlns:a16="http://schemas.microsoft.com/office/drawing/2014/main" id="{4FABD06A-C9DF-7687-73ED-682A1416547F}"/>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659" b="659"/>
          <a:stretch/>
        </p:blipFill>
        <p:spPr/>
      </p:pic>
      <p:sp>
        <p:nvSpPr>
          <p:cNvPr id="5" name="Footer Placeholder 4">
            <a:extLst>
              <a:ext uri="{FF2B5EF4-FFF2-40B4-BE49-F238E27FC236}">
                <a16:creationId xmlns:a16="http://schemas.microsoft.com/office/drawing/2014/main" id="{3384A1F5-B8AF-6A44-7D84-DDDE01EE1EC4}"/>
              </a:ext>
            </a:extLst>
          </p:cNvPr>
          <p:cNvSpPr>
            <a:spLocks noGrp="1"/>
          </p:cNvSpPr>
          <p:nvPr>
            <p:ph type="ftr" sz="quarter" idx="11"/>
          </p:nvPr>
        </p:nvSpPr>
        <p:spPr>
          <a:effectLst/>
        </p:spPr>
        <p:txBody>
          <a:bodyPr/>
          <a:lstStyle/>
          <a:p>
            <a:r>
              <a:rPr lang="en-US" err="1"/>
              <a:t>MoodSphere</a:t>
            </a:r>
            <a:endParaRPr lang="en-US"/>
          </a:p>
        </p:txBody>
      </p:sp>
      <p:pic>
        <p:nvPicPr>
          <p:cNvPr id="27" name="Picture Placeholder 26" descr="A crowd of people at a concert&#10;">
            <a:extLst>
              <a:ext uri="{FF2B5EF4-FFF2-40B4-BE49-F238E27FC236}">
                <a16:creationId xmlns:a16="http://schemas.microsoft.com/office/drawing/2014/main" id="{415B77DC-BACC-4459-E631-9E3E520C141D}"/>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659" b="659"/>
          <a:stretch/>
        </p:blipFill>
        <p:spPr/>
      </p:pic>
      <p:pic>
        <p:nvPicPr>
          <p:cNvPr id="29" name="Picture Placeholder 28" descr="A picture containing a dj deck with levers">
            <a:extLst>
              <a:ext uri="{FF2B5EF4-FFF2-40B4-BE49-F238E27FC236}">
                <a16:creationId xmlns:a16="http://schemas.microsoft.com/office/drawing/2014/main" id="{F8A6D5CC-3DC9-1A42-F69C-DAB0E8EFE7C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473" b="473"/>
          <a:stretch/>
        </p:blipFill>
        <p:spPr/>
      </p:pic>
      <p:pic>
        <p:nvPicPr>
          <p:cNvPr id="31" name="Picture Placeholder 30" descr="Close-up of a DJ Deck">
            <a:extLst>
              <a:ext uri="{FF2B5EF4-FFF2-40B4-BE49-F238E27FC236}">
                <a16:creationId xmlns:a16="http://schemas.microsoft.com/office/drawing/2014/main" id="{EE2A784D-7342-383F-5A04-8E9AD47AF63B}"/>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0" y="4791359"/>
            <a:ext cx="4041648" cy="1618488"/>
          </a:xfrm>
        </p:spPr>
      </p:pic>
      <p:sp>
        <p:nvSpPr>
          <p:cNvPr id="11" name="Content Placeholder 10">
            <a:extLst>
              <a:ext uri="{FF2B5EF4-FFF2-40B4-BE49-F238E27FC236}">
                <a16:creationId xmlns:a16="http://schemas.microsoft.com/office/drawing/2014/main" id="{935BE3A1-01E3-8D76-49AE-E7F6C5C6B5C5}"/>
              </a:ext>
            </a:extLst>
          </p:cNvPr>
          <p:cNvSpPr>
            <a:spLocks noGrp="1"/>
          </p:cNvSpPr>
          <p:nvPr>
            <p:ph sz="quarter" idx="17"/>
          </p:nvPr>
        </p:nvSpPr>
        <p:spPr>
          <a:xfrm>
            <a:off x="4770438" y="2531173"/>
            <a:ext cx="6230411" cy="3390900"/>
          </a:xfrm>
        </p:spPr>
        <p:txBody>
          <a:bodyPr>
            <a:normAutofit/>
          </a:bodyPr>
          <a:lstStyle/>
          <a:p>
            <a:r>
              <a:rPr lang="en-US"/>
              <a:t>Conventional music streaming services frequently rely on general recommendation algorithms that ignore emotional relevance, which leaves users' emotional demands unmet. The Emotion-Based Music Recommender using Facial Recognition and Convolutional Neural Networks (CNN) project aims to combine state-of-the-art computer vision techniques in order to address this. The system uses CNNs and facial recognition technologies to accurately assess users' facial expressions for emotional indicators. The goal of this integration of sophisticated machine learning algorithms with visual data is to provide consumers with individualized music recommendations that are in line with their current emotional states, improving their listening experience as a whole.</a:t>
            </a:r>
          </a:p>
        </p:txBody>
      </p:sp>
      <p:sp>
        <p:nvSpPr>
          <p:cNvPr id="4" name="Date Placeholder 3">
            <a:extLst>
              <a:ext uri="{FF2B5EF4-FFF2-40B4-BE49-F238E27FC236}">
                <a16:creationId xmlns:a16="http://schemas.microsoft.com/office/drawing/2014/main" id="{F84E7351-3540-577C-810C-FD967DF0E80B}"/>
              </a:ext>
            </a:extLst>
          </p:cNvPr>
          <p:cNvSpPr>
            <a:spLocks noGrp="1"/>
          </p:cNvSpPr>
          <p:nvPr>
            <p:ph type="dt" sz="half" idx="10"/>
          </p:nvPr>
        </p:nvSpPr>
        <p:spPr/>
        <p:txBody>
          <a:bodyPr/>
          <a:lstStyle/>
          <a:p>
            <a:r>
              <a:rPr lang="en-US"/>
              <a:t>Wednesday, February 14, 2024</a:t>
            </a:r>
          </a:p>
        </p:txBody>
      </p:sp>
      <p:sp>
        <p:nvSpPr>
          <p:cNvPr id="6" name="Slide Number Placeholder 5">
            <a:extLst>
              <a:ext uri="{FF2B5EF4-FFF2-40B4-BE49-F238E27FC236}">
                <a16:creationId xmlns:a16="http://schemas.microsoft.com/office/drawing/2014/main" id="{FBC06223-841F-FBED-3E12-2CEC90FD43FD}"/>
              </a:ext>
            </a:extLst>
          </p:cNvPr>
          <p:cNvSpPr>
            <a:spLocks noGrp="1"/>
          </p:cNvSpPr>
          <p:nvPr>
            <p:ph type="sldNum" sz="quarter" idx="12"/>
          </p:nvPr>
        </p:nvSpPr>
        <p:spPr/>
        <p:txBody>
          <a:bodyPr/>
          <a:lstStyle/>
          <a:p>
            <a:fld id="{8B48EBF6-60E6-462A-9155-5FAF136BCCBC}" type="slidenum">
              <a:rPr lang="en-US" smtClean="0"/>
              <a:pPr/>
              <a:t>4</a:t>
            </a:fld>
            <a:endParaRPr lang="en-US"/>
          </a:p>
        </p:txBody>
      </p:sp>
      <p:sp>
        <p:nvSpPr>
          <p:cNvPr id="2" name="TextBox 1">
            <a:extLst>
              <a:ext uri="{FF2B5EF4-FFF2-40B4-BE49-F238E27FC236}">
                <a16:creationId xmlns:a16="http://schemas.microsoft.com/office/drawing/2014/main" id="{3977192B-2F2E-A14C-D10F-87EF082839CE}"/>
              </a:ext>
            </a:extLst>
          </p:cNvPr>
          <p:cNvSpPr txBox="1"/>
          <p:nvPr/>
        </p:nvSpPr>
        <p:spPr>
          <a:xfrm>
            <a:off x="986287" y="6478438"/>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cap="all">
                <a:solidFill>
                  <a:schemeClr val="tx1">
                    <a:lumMod val="95000"/>
                    <a:lumOff val="5000"/>
                  </a:schemeClr>
                </a:solidFill>
                <a:highlight>
                  <a:srgbClr val="58A67E"/>
                </a:highlight>
                <a:latin typeface="Tw Cen MT Condensed"/>
              </a:rPr>
              <a:t>WEDNESDAY, MARCH 13TH, 2024</a:t>
            </a:r>
            <a:r>
              <a:rPr lang="en-US" sz="1100">
                <a:solidFill>
                  <a:schemeClr val="tx1">
                    <a:lumMod val="95000"/>
                    <a:lumOff val="5000"/>
                  </a:schemeClr>
                </a:solidFill>
                <a:latin typeface="Tw Cen MT Condensed"/>
              </a:rPr>
              <a:t>​</a:t>
            </a:r>
            <a:endParaRPr lang="en-US">
              <a:solidFill>
                <a:schemeClr val="tx1">
                  <a:lumMod val="95000"/>
                  <a:lumOff val="5000"/>
                </a:schemeClr>
              </a:solidFill>
            </a:endParaRPr>
          </a:p>
        </p:txBody>
      </p:sp>
    </p:spTree>
    <p:extLst>
      <p:ext uri="{BB962C8B-B14F-4D97-AF65-F5344CB8AC3E}">
        <p14:creationId xmlns:p14="http://schemas.microsoft.com/office/powerpoint/2010/main" val="1935350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4C53AFB9-7CB1-ED73-ADC0-A4120A06BE3B}"/>
              </a:ext>
            </a:extLst>
          </p:cNvPr>
          <p:cNvSpPr>
            <a:spLocks noGrp="1"/>
          </p:cNvSpPr>
          <p:nvPr>
            <p:ph type="dt" sz="half" idx="10"/>
          </p:nvPr>
        </p:nvSpPr>
        <p:spPr/>
        <p:txBody>
          <a:bodyPr/>
          <a:lstStyle/>
          <a:p>
            <a:r>
              <a:rPr lang="en-US"/>
              <a:t>Monday, February 1, 20XX</a:t>
            </a:r>
          </a:p>
        </p:txBody>
      </p:sp>
      <p:sp>
        <p:nvSpPr>
          <p:cNvPr id="11" name="Slide Number Placeholder 10">
            <a:extLst>
              <a:ext uri="{FF2B5EF4-FFF2-40B4-BE49-F238E27FC236}">
                <a16:creationId xmlns:a16="http://schemas.microsoft.com/office/drawing/2014/main" id="{49EE2637-6311-982A-7064-6E47DC4E0DE2}"/>
              </a:ext>
            </a:extLst>
          </p:cNvPr>
          <p:cNvSpPr>
            <a:spLocks noGrp="1"/>
          </p:cNvSpPr>
          <p:nvPr>
            <p:ph type="sldNum" sz="quarter" idx="12"/>
          </p:nvPr>
        </p:nvSpPr>
        <p:spPr/>
        <p:txBody>
          <a:bodyPr/>
          <a:lstStyle/>
          <a:p>
            <a:fld id="{C01389E6-C847-4AD0-B56D-D205B2EAB1EE}" type="slidenum">
              <a:rPr lang="en-US" smtClean="0"/>
              <a:t>40</a:t>
            </a:fld>
            <a:endParaRPr lang="en-US"/>
          </a:p>
        </p:txBody>
      </p:sp>
      <p:pic>
        <p:nvPicPr>
          <p:cNvPr id="13" name="Picture 12">
            <a:extLst>
              <a:ext uri="{FF2B5EF4-FFF2-40B4-BE49-F238E27FC236}">
                <a16:creationId xmlns:a16="http://schemas.microsoft.com/office/drawing/2014/main" id="{9302FD37-538A-87BB-908E-F894EE56C795}"/>
              </a:ext>
            </a:extLst>
          </p:cNvPr>
          <p:cNvPicPr>
            <a:picLocks noChangeAspect="1"/>
          </p:cNvPicPr>
          <p:nvPr/>
        </p:nvPicPr>
        <p:blipFill>
          <a:blip r:embed="rId2"/>
          <a:stretch>
            <a:fillRect/>
          </a:stretch>
        </p:blipFill>
        <p:spPr>
          <a:xfrm>
            <a:off x="2209800" y="1606068"/>
            <a:ext cx="7772400" cy="4037495"/>
          </a:xfrm>
          <a:prstGeom prst="rect">
            <a:avLst/>
          </a:prstGeom>
        </p:spPr>
      </p:pic>
      <p:sp>
        <p:nvSpPr>
          <p:cNvPr id="14" name="TextBox 13">
            <a:extLst>
              <a:ext uri="{FF2B5EF4-FFF2-40B4-BE49-F238E27FC236}">
                <a16:creationId xmlns:a16="http://schemas.microsoft.com/office/drawing/2014/main" id="{B30FE9CE-1FD7-25A3-AF1E-C57E77DF1E45}"/>
              </a:ext>
            </a:extLst>
          </p:cNvPr>
          <p:cNvSpPr txBox="1"/>
          <p:nvPr/>
        </p:nvSpPr>
        <p:spPr>
          <a:xfrm>
            <a:off x="4360589" y="546167"/>
            <a:ext cx="3772186" cy="461665"/>
          </a:xfrm>
          <a:prstGeom prst="rect">
            <a:avLst/>
          </a:prstGeom>
          <a:noFill/>
        </p:spPr>
        <p:txBody>
          <a:bodyPr wrap="none" rtlCol="0">
            <a:spAutoFit/>
          </a:bodyPr>
          <a:lstStyle/>
          <a:p>
            <a:pPr algn="ctr"/>
            <a:r>
              <a:rPr lang="en-US" sz="2400" b="1"/>
              <a:t>Stories Completed – Sprint 2</a:t>
            </a:r>
          </a:p>
        </p:txBody>
      </p:sp>
      <p:sp>
        <p:nvSpPr>
          <p:cNvPr id="15" name="Footer Placeholder 4">
            <a:extLst>
              <a:ext uri="{FF2B5EF4-FFF2-40B4-BE49-F238E27FC236}">
                <a16:creationId xmlns:a16="http://schemas.microsoft.com/office/drawing/2014/main" id="{EE9B503C-7DFC-7E19-12B7-3DE189283B5A}"/>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t>MoodSphere</a:t>
            </a:r>
            <a:endParaRPr lang="en-US"/>
          </a:p>
        </p:txBody>
      </p:sp>
    </p:spTree>
    <p:extLst>
      <p:ext uri="{BB962C8B-B14F-4D97-AF65-F5344CB8AC3E}">
        <p14:creationId xmlns:p14="http://schemas.microsoft.com/office/powerpoint/2010/main" val="36655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graph with a line and a line&#10;&#10;Description automatically generated">
            <a:extLst>
              <a:ext uri="{FF2B5EF4-FFF2-40B4-BE49-F238E27FC236}">
                <a16:creationId xmlns:a16="http://schemas.microsoft.com/office/drawing/2014/main" id="{A90070F3-627A-E417-89D1-7490A5F0BDFA}"/>
              </a:ext>
            </a:extLst>
          </p:cNvPr>
          <p:cNvPicPr>
            <a:picLocks noChangeAspect="1"/>
          </p:cNvPicPr>
          <p:nvPr/>
        </p:nvPicPr>
        <p:blipFill>
          <a:blip r:embed="rId2"/>
          <a:stretch>
            <a:fillRect/>
          </a:stretch>
        </p:blipFill>
        <p:spPr>
          <a:xfrm>
            <a:off x="1757709" y="804333"/>
            <a:ext cx="8676579" cy="5249331"/>
          </a:xfrm>
          <a:prstGeom prst="rect">
            <a:avLst/>
          </a:prstGeom>
        </p:spPr>
      </p:pic>
      <p:sp>
        <p:nvSpPr>
          <p:cNvPr id="10" name="Date Placeholder 9">
            <a:extLst>
              <a:ext uri="{FF2B5EF4-FFF2-40B4-BE49-F238E27FC236}">
                <a16:creationId xmlns:a16="http://schemas.microsoft.com/office/drawing/2014/main" id="{4C14CE5C-AD1D-8875-297D-3E41E4616B43}"/>
              </a:ext>
            </a:extLst>
          </p:cNvPr>
          <p:cNvSpPr>
            <a:spLocks noGrp="1"/>
          </p:cNvSpPr>
          <p:nvPr>
            <p:ph type="dt" sz="half" idx="10"/>
          </p:nvPr>
        </p:nvSpPr>
        <p:spPr>
          <a:xfrm>
            <a:off x="1024129" y="6470704"/>
            <a:ext cx="2154143" cy="274320"/>
          </a:xfrm>
        </p:spPr>
        <p:txBody>
          <a:bodyPr vert="horz" lIns="91440" tIns="45720" rIns="91440" bIns="45720" rtlCol="0" anchor="ctr">
            <a:normAutofit/>
          </a:bodyPr>
          <a:lstStyle/>
          <a:p>
            <a:pPr>
              <a:spcAft>
                <a:spcPts val="600"/>
              </a:spcAft>
            </a:pPr>
            <a:r>
              <a:rPr lang="en-US"/>
              <a:t>Monday, February 1, 20XX</a:t>
            </a:r>
          </a:p>
        </p:txBody>
      </p:sp>
      <p:sp>
        <p:nvSpPr>
          <p:cNvPr id="11" name="Slide Number Placeholder 10">
            <a:extLst>
              <a:ext uri="{FF2B5EF4-FFF2-40B4-BE49-F238E27FC236}">
                <a16:creationId xmlns:a16="http://schemas.microsoft.com/office/drawing/2014/main" id="{1CF11953-787D-7629-23E2-3FD6F6EEC68D}"/>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a:spcAft>
                <a:spcPts val="600"/>
              </a:spcAft>
            </a:pPr>
            <a:fld id="{C01389E6-C847-4AD0-B56D-D205B2EAB1EE}" type="slidenum">
              <a:rPr lang="en-US" smtClean="0"/>
              <a:pPr>
                <a:spcAft>
                  <a:spcPts val="600"/>
                </a:spcAft>
              </a:pPr>
              <a:t>41</a:t>
            </a:fld>
            <a:endParaRPr lang="en-US"/>
          </a:p>
        </p:txBody>
      </p:sp>
      <p:sp>
        <p:nvSpPr>
          <p:cNvPr id="2" name="Footer Placeholder 4">
            <a:extLst>
              <a:ext uri="{FF2B5EF4-FFF2-40B4-BE49-F238E27FC236}">
                <a16:creationId xmlns:a16="http://schemas.microsoft.com/office/drawing/2014/main" id="{544E32CF-FAA8-BCD4-3689-166C3BE680BA}"/>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t>MoodSphere</a:t>
            </a:r>
            <a:endParaRPr lang="en-US"/>
          </a:p>
        </p:txBody>
      </p:sp>
    </p:spTree>
    <p:extLst>
      <p:ext uri="{BB962C8B-B14F-4D97-AF65-F5344CB8AC3E}">
        <p14:creationId xmlns:p14="http://schemas.microsoft.com/office/powerpoint/2010/main" val="3660616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RETROSPECTIVE</a:t>
            </a: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3" b="43"/>
          <a:stretch/>
        </p:blipFill>
        <p:spPr/>
      </p:pic>
      <p:sp>
        <p:nvSpPr>
          <p:cNvPr id="6" name="Date Placeholder 5">
            <a:extLst>
              <a:ext uri="{FF2B5EF4-FFF2-40B4-BE49-F238E27FC236}">
                <a16:creationId xmlns:a16="http://schemas.microsoft.com/office/drawing/2014/main" id="{84D94465-9E0A-D067-943D-8B410F733309}"/>
              </a:ext>
            </a:extLst>
          </p:cNvPr>
          <p:cNvSpPr>
            <a:spLocks noGrp="1"/>
          </p:cNvSpPr>
          <p:nvPr>
            <p:ph type="dt" sz="half" idx="10"/>
          </p:nvPr>
        </p:nvSpPr>
        <p:spPr>
          <a:xfrm>
            <a:off x="1357313" y="6409944"/>
            <a:ext cx="10255567" cy="448056"/>
          </a:xfrm>
        </p:spPr>
        <p:txBody>
          <a:bodyPr/>
          <a:lstStyle/>
          <a:p>
            <a:r>
              <a:rPr lang="en-US"/>
              <a:t>Wednesday, February 14, 2024</a:t>
            </a:r>
          </a:p>
        </p:txBody>
      </p:sp>
      <p:sp>
        <p:nvSpPr>
          <p:cNvPr id="8" name="Slide Number Placeholder 7">
            <a:extLst>
              <a:ext uri="{FF2B5EF4-FFF2-40B4-BE49-F238E27FC236}">
                <a16:creationId xmlns:a16="http://schemas.microsoft.com/office/drawing/2014/main" id="{AA819902-8A19-C887-25E3-87BA45623B15}"/>
              </a:ext>
            </a:extLst>
          </p:cNvPr>
          <p:cNvSpPr>
            <a:spLocks noGrp="1"/>
          </p:cNvSpPr>
          <p:nvPr>
            <p:ph type="sldNum" sz="quarter" idx="12"/>
          </p:nvPr>
        </p:nvSpPr>
        <p:spPr/>
        <p:txBody>
          <a:bodyPr/>
          <a:lstStyle/>
          <a:p>
            <a:fld id="{C01389E6-C847-4AD0-B56D-D205B2EAB1EE}" type="slidenum">
              <a:rPr lang="en-US" smtClean="0"/>
              <a:t>42</a:t>
            </a:fld>
            <a:endParaRPr lang="en-US"/>
          </a:p>
        </p:txBody>
      </p:sp>
      <p:sp>
        <p:nvSpPr>
          <p:cNvPr id="2" name="Footer Placeholder 4">
            <a:extLst>
              <a:ext uri="{FF2B5EF4-FFF2-40B4-BE49-F238E27FC236}">
                <a16:creationId xmlns:a16="http://schemas.microsoft.com/office/drawing/2014/main" id="{0854E975-F944-0DB4-D761-AAC15AC200B2}"/>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t>MoodSphere</a:t>
            </a:r>
            <a:endParaRPr lang="en-US"/>
          </a:p>
        </p:txBody>
      </p:sp>
    </p:spTree>
    <p:extLst>
      <p:ext uri="{BB962C8B-B14F-4D97-AF65-F5344CB8AC3E}">
        <p14:creationId xmlns:p14="http://schemas.microsoft.com/office/powerpoint/2010/main" val="2046528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8B7A3737-3AF9-6CCF-7B23-5FC506B9B130}"/>
              </a:ext>
            </a:extLst>
          </p:cNvPr>
          <p:cNvSpPr>
            <a:spLocks noGrp="1"/>
          </p:cNvSpPr>
          <p:nvPr>
            <p:ph type="dt" sz="half" idx="10"/>
          </p:nvPr>
        </p:nvSpPr>
        <p:spPr>
          <a:xfrm>
            <a:off x="1024129" y="6470704"/>
            <a:ext cx="2154143" cy="274320"/>
          </a:xfrm>
        </p:spPr>
        <p:txBody>
          <a:bodyPr vert="horz" lIns="91440" tIns="45720" rIns="91440" bIns="45720" rtlCol="0" anchor="ctr">
            <a:normAutofit/>
          </a:bodyPr>
          <a:lstStyle/>
          <a:p>
            <a:pPr>
              <a:spcAft>
                <a:spcPts val="600"/>
              </a:spcAft>
            </a:pPr>
            <a:r>
              <a:rPr lang="en-US"/>
              <a:t>Monday, February 1, 20XX</a:t>
            </a:r>
          </a:p>
        </p:txBody>
      </p:sp>
      <p:sp>
        <p:nvSpPr>
          <p:cNvPr id="8" name="Slide Number Placeholder 7">
            <a:extLst>
              <a:ext uri="{FF2B5EF4-FFF2-40B4-BE49-F238E27FC236}">
                <a16:creationId xmlns:a16="http://schemas.microsoft.com/office/drawing/2014/main" id="{BE4D3178-DF58-06D3-A361-B417C9F4FCC2}"/>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a:spcAft>
                <a:spcPts val="600"/>
              </a:spcAft>
            </a:pPr>
            <a:fld id="{C01389E6-C847-4AD0-B56D-D205B2EAB1EE}" type="slidenum">
              <a:rPr lang="en-US" smtClean="0"/>
              <a:pPr>
                <a:spcAft>
                  <a:spcPts val="600"/>
                </a:spcAft>
              </a:pPr>
              <a:t>43</a:t>
            </a:fld>
            <a:endParaRPr lang="en-US"/>
          </a:p>
        </p:txBody>
      </p:sp>
      <p:sp>
        <p:nvSpPr>
          <p:cNvPr id="3" name="Footer Placeholder 4">
            <a:extLst>
              <a:ext uri="{FF2B5EF4-FFF2-40B4-BE49-F238E27FC236}">
                <a16:creationId xmlns:a16="http://schemas.microsoft.com/office/drawing/2014/main" id="{F4C1947F-8228-4A6C-1F1E-D1CFC256CF34}"/>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t>MoodSphere</a:t>
            </a:r>
            <a:endParaRPr lang="en-US"/>
          </a:p>
        </p:txBody>
      </p:sp>
      <p:pic>
        <p:nvPicPr>
          <p:cNvPr id="5" name="Picture 4" descr="A screenshot of a computer&#10;&#10;Description automatically generated">
            <a:extLst>
              <a:ext uri="{FF2B5EF4-FFF2-40B4-BE49-F238E27FC236}">
                <a16:creationId xmlns:a16="http://schemas.microsoft.com/office/drawing/2014/main" id="{DF6CEA3C-6635-AE38-5F0A-6989B8B07BB8}"/>
              </a:ext>
            </a:extLst>
          </p:cNvPr>
          <p:cNvPicPr>
            <a:picLocks noChangeAspect="1"/>
          </p:cNvPicPr>
          <p:nvPr/>
        </p:nvPicPr>
        <p:blipFill>
          <a:blip r:embed="rId2"/>
          <a:stretch>
            <a:fillRect/>
          </a:stretch>
        </p:blipFill>
        <p:spPr>
          <a:xfrm>
            <a:off x="639381" y="793506"/>
            <a:ext cx="10904958" cy="5421599"/>
          </a:xfrm>
          <a:prstGeom prst="rect">
            <a:avLst/>
          </a:prstGeom>
        </p:spPr>
      </p:pic>
    </p:spTree>
    <p:extLst>
      <p:ext uri="{BB962C8B-B14F-4D97-AF65-F5344CB8AC3E}">
        <p14:creationId xmlns:p14="http://schemas.microsoft.com/office/powerpoint/2010/main" val="910885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1B077-7490-0C72-0AFE-8A70960C805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F183E3-D8FE-6355-CD7F-40D0DD3DF2A4}"/>
              </a:ext>
            </a:extLst>
          </p:cNvPr>
          <p:cNvSpPr>
            <a:spLocks noGrp="1"/>
          </p:cNvSpPr>
          <p:nvPr>
            <p:ph type="ctrTitle"/>
          </p:nvPr>
        </p:nvSpPr>
        <p:spPr/>
        <p:txBody>
          <a:bodyPr>
            <a:normAutofit/>
          </a:bodyPr>
          <a:lstStyle/>
          <a:p>
            <a:r>
              <a:rPr lang="en-US" err="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tEAM</a:t>
            </a:r>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 WORK AGREEMENT</a:t>
            </a:r>
          </a:p>
        </p:txBody>
      </p:sp>
      <p:pic>
        <p:nvPicPr>
          <p:cNvPr id="14" name="Picture Placeholder 13" descr="A picture containing a dj deck with levers">
            <a:extLst>
              <a:ext uri="{FF2B5EF4-FFF2-40B4-BE49-F238E27FC236}">
                <a16:creationId xmlns:a16="http://schemas.microsoft.com/office/drawing/2014/main" id="{0FAD9E7D-6252-A752-F9E6-C47A16468D1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8341A488-6D28-0C81-CF2A-75F2DEE64A5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3" b="43"/>
          <a:stretch/>
        </p:blipFill>
        <p:spPr/>
      </p:pic>
      <p:sp>
        <p:nvSpPr>
          <p:cNvPr id="6" name="Date Placeholder 5">
            <a:extLst>
              <a:ext uri="{FF2B5EF4-FFF2-40B4-BE49-F238E27FC236}">
                <a16:creationId xmlns:a16="http://schemas.microsoft.com/office/drawing/2014/main" id="{84D94465-9E0A-D067-943D-8B410F733309}"/>
              </a:ext>
            </a:extLst>
          </p:cNvPr>
          <p:cNvSpPr>
            <a:spLocks noGrp="1"/>
          </p:cNvSpPr>
          <p:nvPr>
            <p:ph type="dt" sz="half" idx="10"/>
          </p:nvPr>
        </p:nvSpPr>
        <p:spPr>
          <a:xfrm>
            <a:off x="1171575" y="6409944"/>
            <a:ext cx="10441305" cy="448056"/>
          </a:xfrm>
        </p:spPr>
        <p:txBody>
          <a:bodyPr/>
          <a:lstStyle/>
          <a:p>
            <a:r>
              <a:rPr lang="en-US"/>
              <a:t>Wednesday, February 14, 2024</a:t>
            </a:r>
          </a:p>
        </p:txBody>
      </p:sp>
      <p:sp>
        <p:nvSpPr>
          <p:cNvPr id="8" name="Slide Number Placeholder 7">
            <a:extLst>
              <a:ext uri="{FF2B5EF4-FFF2-40B4-BE49-F238E27FC236}">
                <a16:creationId xmlns:a16="http://schemas.microsoft.com/office/drawing/2014/main" id="{AA819902-8A19-C887-25E3-87BA45623B15}"/>
              </a:ext>
            </a:extLst>
          </p:cNvPr>
          <p:cNvSpPr>
            <a:spLocks noGrp="1"/>
          </p:cNvSpPr>
          <p:nvPr>
            <p:ph type="sldNum" sz="quarter" idx="12"/>
          </p:nvPr>
        </p:nvSpPr>
        <p:spPr/>
        <p:txBody>
          <a:bodyPr/>
          <a:lstStyle/>
          <a:p>
            <a:fld id="{C01389E6-C847-4AD0-B56D-D205B2EAB1EE}" type="slidenum">
              <a:rPr lang="en-US" smtClean="0"/>
              <a:t>44</a:t>
            </a:fld>
            <a:endParaRPr lang="en-US"/>
          </a:p>
        </p:txBody>
      </p:sp>
      <p:sp>
        <p:nvSpPr>
          <p:cNvPr id="2" name="Footer Placeholder 4">
            <a:extLst>
              <a:ext uri="{FF2B5EF4-FFF2-40B4-BE49-F238E27FC236}">
                <a16:creationId xmlns:a16="http://schemas.microsoft.com/office/drawing/2014/main" id="{DC7BECC3-7481-6517-4FC8-18BF904C337E}"/>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t>MoodSphere</a:t>
            </a:r>
            <a:endParaRPr lang="en-US"/>
          </a:p>
        </p:txBody>
      </p:sp>
    </p:spTree>
    <p:extLst>
      <p:ext uri="{BB962C8B-B14F-4D97-AF65-F5344CB8AC3E}">
        <p14:creationId xmlns:p14="http://schemas.microsoft.com/office/powerpoint/2010/main" val="2796253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72EF9-CE05-0C93-B2A4-20266AA1F8F9}"/>
              </a:ext>
            </a:extLst>
          </p:cNvPr>
          <p:cNvPicPr>
            <a:picLocks noChangeAspect="1"/>
          </p:cNvPicPr>
          <p:nvPr/>
        </p:nvPicPr>
        <p:blipFill rotWithShape="1">
          <a:blip r:embed="rId2"/>
          <a:srcRect t="532" r="1" b="12350"/>
          <a:stretch/>
        </p:blipFill>
        <p:spPr>
          <a:xfrm>
            <a:off x="62252" y="85728"/>
            <a:ext cx="5935134" cy="6248508"/>
          </a:xfrm>
          <a:prstGeom prst="rect">
            <a:avLst/>
          </a:prstGeom>
        </p:spPr>
      </p:pic>
      <p:pic>
        <p:nvPicPr>
          <p:cNvPr id="5" name="Picture 4">
            <a:extLst>
              <a:ext uri="{FF2B5EF4-FFF2-40B4-BE49-F238E27FC236}">
                <a16:creationId xmlns:a16="http://schemas.microsoft.com/office/drawing/2014/main" id="{2FA01F91-9B39-87F5-7243-2266A8C44FBC}"/>
              </a:ext>
            </a:extLst>
          </p:cNvPr>
          <p:cNvPicPr>
            <a:picLocks noChangeAspect="1"/>
          </p:cNvPicPr>
          <p:nvPr/>
        </p:nvPicPr>
        <p:blipFill rotWithShape="1">
          <a:blip r:embed="rId3"/>
          <a:srcRect t="11038" r="1" b="1"/>
          <a:stretch/>
        </p:blipFill>
        <p:spPr>
          <a:xfrm>
            <a:off x="6256868" y="643467"/>
            <a:ext cx="5291666" cy="5571066"/>
          </a:xfrm>
          <a:prstGeom prst="rect">
            <a:avLst/>
          </a:prstGeom>
        </p:spPr>
      </p:pic>
      <p:sp>
        <p:nvSpPr>
          <p:cNvPr id="7" name="Date Placeholder 6">
            <a:extLst>
              <a:ext uri="{FF2B5EF4-FFF2-40B4-BE49-F238E27FC236}">
                <a16:creationId xmlns:a16="http://schemas.microsoft.com/office/drawing/2014/main" id="{C28EC5AA-A2C0-A7C0-BA81-676D68121F4D}"/>
              </a:ext>
            </a:extLst>
          </p:cNvPr>
          <p:cNvSpPr>
            <a:spLocks noGrp="1"/>
          </p:cNvSpPr>
          <p:nvPr>
            <p:ph type="dt" sz="half" idx="10"/>
          </p:nvPr>
        </p:nvSpPr>
        <p:spPr>
          <a:xfrm>
            <a:off x="1024129" y="6470704"/>
            <a:ext cx="2154143" cy="274320"/>
          </a:xfrm>
        </p:spPr>
        <p:txBody>
          <a:bodyPr vert="horz" lIns="91440" tIns="45720" rIns="91440" bIns="45720" rtlCol="0" anchor="ctr">
            <a:normAutofit/>
          </a:bodyPr>
          <a:lstStyle/>
          <a:p>
            <a:pPr>
              <a:spcAft>
                <a:spcPts val="600"/>
              </a:spcAft>
            </a:pPr>
            <a:r>
              <a:rPr lang="en-US"/>
              <a:t>Monday, February 1, 20XX</a:t>
            </a:r>
          </a:p>
        </p:txBody>
      </p:sp>
      <p:sp>
        <p:nvSpPr>
          <p:cNvPr id="8" name="Slide Number Placeholder 7">
            <a:extLst>
              <a:ext uri="{FF2B5EF4-FFF2-40B4-BE49-F238E27FC236}">
                <a16:creationId xmlns:a16="http://schemas.microsoft.com/office/drawing/2014/main" id="{54DB475C-599C-56C9-0CB0-7E24186A7535}"/>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a:spcAft>
                <a:spcPts val="600"/>
              </a:spcAft>
            </a:pPr>
            <a:fld id="{C01389E6-C847-4AD0-B56D-D205B2EAB1EE}" type="slidenum">
              <a:rPr lang="en-US" smtClean="0"/>
              <a:pPr>
                <a:spcAft>
                  <a:spcPts val="600"/>
                </a:spcAft>
              </a:pPr>
              <a:t>45</a:t>
            </a:fld>
            <a:endParaRPr lang="en-US"/>
          </a:p>
        </p:txBody>
      </p:sp>
      <p:sp>
        <p:nvSpPr>
          <p:cNvPr id="6" name="Footer Placeholder 6">
            <a:extLst>
              <a:ext uri="{FF2B5EF4-FFF2-40B4-BE49-F238E27FC236}">
                <a16:creationId xmlns:a16="http://schemas.microsoft.com/office/drawing/2014/main" id="{A117DBCD-C03B-4348-172C-0CF79523E8A6}"/>
              </a:ext>
            </a:extLst>
          </p:cNvPr>
          <p:cNvSpPr>
            <a:spLocks noGrp="1"/>
          </p:cNvSpPr>
          <p:nvPr>
            <p:ph type="ftr" sz="quarter" idx="11"/>
          </p:nvPr>
        </p:nvSpPr>
        <p:spPr>
          <a:xfrm>
            <a:off x="4842932" y="6470704"/>
            <a:ext cx="5901459" cy="274320"/>
          </a:xfrm>
        </p:spPr>
        <p:txBody>
          <a:bodyPr/>
          <a:lstStyle/>
          <a:p>
            <a:r>
              <a:rPr lang="en-US" err="1"/>
              <a:t>MoodSphere</a:t>
            </a:r>
            <a:endParaRPr lang="en-US"/>
          </a:p>
        </p:txBody>
      </p:sp>
    </p:spTree>
    <p:extLst>
      <p:ext uri="{BB962C8B-B14F-4D97-AF65-F5344CB8AC3E}">
        <p14:creationId xmlns:p14="http://schemas.microsoft.com/office/powerpoint/2010/main" val="1453341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87EE75-70C5-3337-9D57-0C50D7C066C9}"/>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2B660B-CFA5-313E-2536-F3D28116E70C}"/>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FFFF"/>
                </a:solidFill>
                <a:effectLst>
                  <a:outerShdw blurRad="38100" dist="38100" dir="2700000" algn="tl">
                    <a:srgbClr val="000000">
                      <a:alpha val="43137"/>
                    </a:srgbClr>
                  </a:outerShdw>
                </a:effectLst>
              </a:rPr>
              <a:t>Wiki page link</a:t>
            </a:r>
          </a:p>
        </p:txBody>
      </p:sp>
      <p:cxnSp>
        <p:nvCxnSpPr>
          <p:cNvPr id="16" name="Straight Connector 15">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DA02260D-4A8B-8E6A-FAD3-364C27AB5AE3}"/>
              </a:ext>
            </a:extLst>
          </p:cNvPr>
          <p:cNvSpPr txBox="1">
            <a:spLocks/>
          </p:cNvSpPr>
          <p:nvPr/>
        </p:nvSpPr>
        <p:spPr>
          <a:xfrm>
            <a:off x="1024129" y="2084917"/>
            <a:ext cx="3781128" cy="1127337"/>
          </a:xfrm>
          <a:prstGeom prst="rect">
            <a:avLst/>
          </a:prstGeom>
        </p:spPr>
        <p:txBody>
          <a:bodyPr vert="horz" lIns="45720" tIns="45720" rIns="45720" bIns="45720" rtlCol="0" anchor="t">
            <a:normAutofit fontScale="6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nSpc>
                <a:spcPct val="90000"/>
              </a:lnSpc>
              <a:spcAft>
                <a:spcPts val="600"/>
              </a:spcAft>
              <a:buClr>
                <a:schemeClr val="accent1"/>
              </a:buClr>
            </a:pPr>
            <a:r>
              <a:rPr lang="en-US" sz="4300" b="1">
                <a:solidFill>
                  <a:schemeClr val="tx1"/>
                </a:solidFill>
                <a:latin typeface="+mn-lt"/>
                <a:ea typeface="+mn-ea"/>
                <a:cs typeface="+mn-cs"/>
                <a:hlinkClick r:id="rId3">
                  <a:extLst>
                    <a:ext uri="{A12FA001-AC4F-418D-AE19-62706E023703}">
                      <ahyp:hlinkClr xmlns:ahyp="http://schemas.microsoft.com/office/drawing/2018/hyperlinkcolor" val="tx"/>
                    </a:ext>
                  </a:extLst>
                </a:hlinkClick>
              </a:rPr>
              <a:t>Home · htmw/2024S-Dev-Dynasty Wiki (github.com)</a:t>
            </a:r>
          </a:p>
          <a:p>
            <a:pPr>
              <a:lnSpc>
                <a:spcPct val="90000"/>
              </a:lnSpc>
              <a:spcAft>
                <a:spcPts val="600"/>
              </a:spcAft>
              <a:buClr>
                <a:schemeClr val="accent1"/>
              </a:buClr>
            </a:pPr>
            <a:endParaRPr lang="en-US" sz="4300">
              <a:solidFill>
                <a:srgbClr val="FFFFFF"/>
              </a:solidFill>
              <a:latin typeface="+mn-lt"/>
              <a:ea typeface="+mn-ea"/>
              <a:cs typeface="+mn-cs"/>
            </a:endParaRPr>
          </a:p>
        </p:txBody>
      </p:sp>
      <p:pic>
        <p:nvPicPr>
          <p:cNvPr id="4" name="Picture 3" descr="Violin Lighting Creative · Free photo on Pixabay">
            <a:extLst>
              <a:ext uri="{FF2B5EF4-FFF2-40B4-BE49-F238E27FC236}">
                <a16:creationId xmlns:a16="http://schemas.microsoft.com/office/drawing/2014/main" id="{B7DE0226-C695-9C14-837D-323D5235A5AC}"/>
              </a:ext>
            </a:extLst>
          </p:cNvPr>
          <p:cNvPicPr>
            <a:picLocks noChangeAspect="1"/>
          </p:cNvPicPr>
          <p:nvPr/>
        </p:nvPicPr>
        <p:blipFill>
          <a:blip r:embed="rId4"/>
          <a:stretch>
            <a:fillRect/>
          </a:stretch>
        </p:blipFill>
        <p:spPr>
          <a:xfrm>
            <a:off x="6096000" y="1608086"/>
            <a:ext cx="5455921" cy="3641827"/>
          </a:xfrm>
          <a:prstGeom prst="rect">
            <a:avLst/>
          </a:prstGeom>
        </p:spPr>
      </p:pic>
      <p:sp>
        <p:nvSpPr>
          <p:cNvPr id="3" name="Date Placeholder 2">
            <a:extLst>
              <a:ext uri="{FF2B5EF4-FFF2-40B4-BE49-F238E27FC236}">
                <a16:creationId xmlns:a16="http://schemas.microsoft.com/office/drawing/2014/main" id="{7C92009E-F39F-70AB-4159-AFF3D1F86BE9}"/>
              </a:ext>
            </a:extLst>
          </p:cNvPr>
          <p:cNvSpPr>
            <a:spLocks noGrp="1"/>
          </p:cNvSpPr>
          <p:nvPr>
            <p:ph type="dt" sz="half" idx="10"/>
          </p:nvPr>
        </p:nvSpPr>
        <p:spPr>
          <a:xfrm>
            <a:off x="1024129" y="6470704"/>
            <a:ext cx="2154143" cy="274320"/>
          </a:xfrm>
        </p:spPr>
        <p:txBody>
          <a:bodyPr vert="horz" lIns="91440" tIns="45720" rIns="91440" bIns="45720" rtlCol="0" anchor="ctr">
            <a:normAutofit/>
          </a:bodyPr>
          <a:lstStyle/>
          <a:p>
            <a:pPr defTabSz="914400">
              <a:spcAft>
                <a:spcPts val="600"/>
              </a:spcAft>
            </a:pPr>
            <a:r>
              <a:rPr lang="en-US"/>
              <a:t>Wednesday, February 14, 2024</a:t>
            </a:r>
          </a:p>
        </p:txBody>
      </p:sp>
      <p:sp>
        <p:nvSpPr>
          <p:cNvPr id="8" name="Footer Placeholder 7">
            <a:extLst>
              <a:ext uri="{FF2B5EF4-FFF2-40B4-BE49-F238E27FC236}">
                <a16:creationId xmlns:a16="http://schemas.microsoft.com/office/drawing/2014/main" id="{08AB97C2-0C3C-73C9-B441-329E62D8CB6E}"/>
              </a:ext>
            </a:extLst>
          </p:cNvPr>
          <p:cNvSpPr>
            <a:spLocks noGrp="1"/>
          </p:cNvSpPr>
          <p:nvPr>
            <p:ph type="ftr" sz="quarter" idx="11"/>
          </p:nvPr>
        </p:nvSpPr>
        <p:spPr>
          <a:xfrm>
            <a:off x="4842932" y="6470704"/>
            <a:ext cx="5901459" cy="274320"/>
          </a:xfrm>
        </p:spPr>
        <p:txBody>
          <a:bodyPr vert="horz" lIns="91440" tIns="45720" rIns="91440" bIns="45720" rtlCol="0" anchor="ctr">
            <a:normAutofit/>
          </a:bodyPr>
          <a:lstStyle/>
          <a:p>
            <a:pPr defTabSz="914400">
              <a:spcAft>
                <a:spcPts val="600"/>
              </a:spcAft>
            </a:pPr>
            <a:r>
              <a:rPr lang="en-US" kern="1200" cap="all" baseline="0">
                <a:solidFill>
                  <a:schemeClr val="tx1">
                    <a:lumMod val="95000"/>
                    <a:lumOff val="5000"/>
                  </a:schemeClr>
                </a:solidFill>
                <a:latin typeface="+mj-lt"/>
                <a:ea typeface="+mn-ea"/>
                <a:cs typeface="+mn-cs"/>
              </a:rPr>
              <a:t>MoodSphere</a:t>
            </a:r>
          </a:p>
        </p:txBody>
      </p:sp>
      <p:sp>
        <p:nvSpPr>
          <p:cNvPr id="5" name="Slide Number Placeholder 4">
            <a:extLst>
              <a:ext uri="{FF2B5EF4-FFF2-40B4-BE49-F238E27FC236}">
                <a16:creationId xmlns:a16="http://schemas.microsoft.com/office/drawing/2014/main" id="{A12309BB-591D-51D2-88F5-94ABF5800FDF}"/>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defTabSz="914400">
              <a:spcAft>
                <a:spcPts val="600"/>
              </a:spcAft>
            </a:pPr>
            <a:fld id="{C01389E6-C847-4AD0-B56D-D205B2EAB1EE}" type="slidenum">
              <a:rPr lang="en-US" smtClean="0"/>
              <a:pPr defTabSz="914400">
                <a:spcAft>
                  <a:spcPts val="600"/>
                </a:spcAft>
              </a:pPr>
              <a:t>46</a:t>
            </a:fld>
            <a:endParaRPr lang="en-US"/>
          </a:p>
        </p:txBody>
      </p:sp>
      <p:sp>
        <p:nvSpPr>
          <p:cNvPr id="12" name="TextBox 11">
            <a:extLst>
              <a:ext uri="{FF2B5EF4-FFF2-40B4-BE49-F238E27FC236}">
                <a16:creationId xmlns:a16="http://schemas.microsoft.com/office/drawing/2014/main" id="{A982E054-8D27-EE4D-D302-D07B5E4C522B}"/>
              </a:ext>
            </a:extLst>
          </p:cNvPr>
          <p:cNvSpPr txBox="1"/>
          <p:nvPr/>
        </p:nvSpPr>
        <p:spPr>
          <a:xfrm>
            <a:off x="875769" y="3622144"/>
            <a:ext cx="486833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chemeClr val="bg1"/>
                </a:solidFill>
              </a:rPr>
              <a:t>PROTOTYPE FRONTEND DESIGN EXPLANATION LINK</a:t>
            </a:r>
          </a:p>
        </p:txBody>
      </p:sp>
      <p:sp>
        <p:nvSpPr>
          <p:cNvPr id="13" name="TextBox 12">
            <a:extLst>
              <a:ext uri="{FF2B5EF4-FFF2-40B4-BE49-F238E27FC236}">
                <a16:creationId xmlns:a16="http://schemas.microsoft.com/office/drawing/2014/main" id="{F484FD25-796B-F709-FC15-4E13DBF20B4C}"/>
              </a:ext>
            </a:extLst>
          </p:cNvPr>
          <p:cNvSpPr txBox="1"/>
          <p:nvPr/>
        </p:nvSpPr>
        <p:spPr>
          <a:xfrm>
            <a:off x="907521" y="4725457"/>
            <a:ext cx="427566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700" b="1">
                <a:ea typeface="+mn-lt"/>
                <a:cs typeface="+mn-lt"/>
                <a:hlinkClick r:id="rId5">
                  <a:extLst>
                    <a:ext uri="{A12FA001-AC4F-418D-AE19-62706E023703}">
                      <ahyp:hlinkClr xmlns:ahyp="http://schemas.microsoft.com/office/drawing/2018/hyperlinkcolor" val="tx"/>
                    </a:ext>
                  </a:extLst>
                </a:hlinkClick>
              </a:rPr>
              <a:t>https://www.youtube.com/watch?v=g2YqTlXZXeQ&amp;feature=youtu.be</a:t>
            </a:r>
            <a:endParaRPr lang="en-US" sz="2700" b="1">
              <a:hlinkClick r:id="" action="ppaction://noaction">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7515546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BAB28E-BAF4-438C-A475-0D041A6A1E05}"/>
              </a:ext>
            </a:extLst>
          </p:cNvPr>
          <p:cNvSpPr>
            <a:spLocks noGrp="1"/>
          </p:cNvSpPr>
          <p:nvPr>
            <p:ph type="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Thank you</a:t>
            </a:r>
          </a:p>
        </p:txBody>
      </p:sp>
      <p:pic>
        <p:nvPicPr>
          <p:cNvPr id="10" name="Picture Placeholder 9" descr="Close-up of a DJ playing on his Deck">
            <a:extLst>
              <a:ext uri="{FF2B5EF4-FFF2-40B4-BE49-F238E27FC236}">
                <a16:creationId xmlns:a16="http://schemas.microsoft.com/office/drawing/2014/main" id="{05C410A7-E92A-4EFD-A6AE-36748F8E33D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22" b="22"/>
          <a:stretch/>
        </p:blipFill>
        <p:spPr/>
      </p:pic>
      <p:sp>
        <p:nvSpPr>
          <p:cNvPr id="2" name="Footer Placeholder 1">
            <a:extLst>
              <a:ext uri="{FF2B5EF4-FFF2-40B4-BE49-F238E27FC236}">
                <a16:creationId xmlns:a16="http://schemas.microsoft.com/office/drawing/2014/main" id="{DCE49CC8-6A9D-4BEB-8ED2-83DB2D140C74}"/>
              </a:ext>
            </a:extLst>
          </p:cNvPr>
          <p:cNvSpPr>
            <a:spLocks noGrp="1"/>
          </p:cNvSpPr>
          <p:nvPr>
            <p:ph type="ftr" sz="quarter" idx="11"/>
          </p:nvPr>
        </p:nvSpPr>
        <p:spPr/>
        <p:txBody>
          <a:bodyPr/>
          <a:lstStyle/>
          <a:p>
            <a:r>
              <a:rPr lang="en-US" err="1"/>
              <a:t>MoodSphere</a:t>
            </a:r>
            <a:endParaRPr lang="en-US"/>
          </a:p>
        </p:txBody>
      </p:sp>
      <p:sp>
        <p:nvSpPr>
          <p:cNvPr id="7" name="Content Placeholder 6">
            <a:extLst>
              <a:ext uri="{FF2B5EF4-FFF2-40B4-BE49-F238E27FC236}">
                <a16:creationId xmlns:a16="http://schemas.microsoft.com/office/drawing/2014/main" id="{E3EE2CE0-415A-4D6D-882C-D348C67CFBE8}"/>
              </a:ext>
            </a:extLst>
          </p:cNvPr>
          <p:cNvSpPr>
            <a:spLocks noGrp="1"/>
          </p:cNvSpPr>
          <p:nvPr>
            <p:ph sz="quarter" idx="14"/>
          </p:nvPr>
        </p:nvSpPr>
        <p:spPr/>
        <p:txBody>
          <a:bodyPr vert="horz" lIns="45720" tIns="45720" rIns="45720" bIns="45720" rtlCol="0" anchor="t">
            <a:normAutofit/>
          </a:bodyPr>
          <a:lstStyle/>
          <a:p>
            <a:r>
              <a:rPr lang="en-US" err="1"/>
              <a:t>DevDynasty</a:t>
            </a:r>
          </a:p>
        </p:txBody>
      </p:sp>
      <p:sp>
        <p:nvSpPr>
          <p:cNvPr id="14" name="Date Placeholder 13">
            <a:extLst>
              <a:ext uri="{FF2B5EF4-FFF2-40B4-BE49-F238E27FC236}">
                <a16:creationId xmlns:a16="http://schemas.microsoft.com/office/drawing/2014/main" id="{CCA4985F-09D8-41B4-B2AB-DF95AB3FA8B8}"/>
              </a:ext>
            </a:extLst>
          </p:cNvPr>
          <p:cNvSpPr>
            <a:spLocks noGrp="1"/>
          </p:cNvSpPr>
          <p:nvPr>
            <p:ph type="dt" sz="half" idx="10"/>
          </p:nvPr>
        </p:nvSpPr>
        <p:spPr/>
        <p:txBody>
          <a:bodyPr/>
          <a:lstStyle/>
          <a:p>
            <a:r>
              <a:rPr lang="en-US"/>
              <a:t>Wednesday, February 14, 2024</a:t>
            </a:r>
          </a:p>
        </p:txBody>
      </p:sp>
      <p:sp>
        <p:nvSpPr>
          <p:cNvPr id="16" name="Slide Number Placeholder 15">
            <a:extLst>
              <a:ext uri="{FF2B5EF4-FFF2-40B4-BE49-F238E27FC236}">
                <a16:creationId xmlns:a16="http://schemas.microsoft.com/office/drawing/2014/main" id="{0C7E1EC9-3F85-4EB7-AF0B-3F8DFE9400C1}"/>
              </a:ext>
            </a:extLst>
          </p:cNvPr>
          <p:cNvSpPr>
            <a:spLocks noGrp="1"/>
          </p:cNvSpPr>
          <p:nvPr>
            <p:ph type="sldNum" sz="quarter" idx="12"/>
          </p:nvPr>
        </p:nvSpPr>
        <p:spPr/>
        <p:txBody>
          <a:bodyPr/>
          <a:lstStyle/>
          <a:p>
            <a:fld id="{C01389E6-C847-4AD0-B56D-D205B2EAB1EE}" type="slidenum">
              <a:rPr lang="en-US" smtClean="0"/>
              <a:pPr/>
              <a:t>47</a:t>
            </a:fld>
            <a:endParaRPr lang="en-US"/>
          </a:p>
        </p:txBody>
      </p:sp>
    </p:spTree>
    <p:extLst>
      <p:ext uri="{BB962C8B-B14F-4D97-AF65-F5344CB8AC3E}">
        <p14:creationId xmlns:p14="http://schemas.microsoft.com/office/powerpoint/2010/main" val="3486006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5D7CA65-D923-428F-A1EF-58CB4CF0186E}"/>
              </a:ext>
            </a:extLst>
          </p:cNvPr>
          <p:cNvSpPr>
            <a:spLocks noGrp="1"/>
          </p:cNvSpPr>
          <p:nvPr>
            <p:ph type="title"/>
          </p:nvPr>
        </p:nvSpPr>
        <p:spPr>
          <a:xfrm>
            <a:off x="4769893" y="473935"/>
            <a:ext cx="6230956" cy="1569368"/>
          </a:xfrm>
        </p:spPr>
        <p:txBody>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38100" dist="38100" dir="2700000" algn="tl">
                    <a:srgbClr val="000000">
                      <a:alpha val="43137"/>
                    </a:srgbClr>
                  </a:outerShdw>
                </a:effectLst>
              </a:rPr>
              <a:t>Project Description</a:t>
            </a:r>
          </a:p>
        </p:txBody>
      </p:sp>
      <p:pic>
        <p:nvPicPr>
          <p:cNvPr id="21" name="Picture Placeholder 20" descr="A close - up of a record player">
            <a:extLst>
              <a:ext uri="{FF2B5EF4-FFF2-40B4-BE49-F238E27FC236}">
                <a16:creationId xmlns:a16="http://schemas.microsoft.com/office/drawing/2014/main" id="{F14649D9-001A-4ED1-8718-38FA144D158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659" b="659"/>
          <a:stretch/>
        </p:blipFill>
        <p:spPr/>
      </p:pic>
      <p:sp>
        <p:nvSpPr>
          <p:cNvPr id="5" name="Footer Placeholder 4">
            <a:extLst>
              <a:ext uri="{FF2B5EF4-FFF2-40B4-BE49-F238E27FC236}">
                <a16:creationId xmlns:a16="http://schemas.microsoft.com/office/drawing/2014/main" id="{AF0DD88E-C342-4482-A7E8-CD06315F23CB}"/>
              </a:ext>
            </a:extLst>
          </p:cNvPr>
          <p:cNvSpPr>
            <a:spLocks noGrp="1"/>
          </p:cNvSpPr>
          <p:nvPr>
            <p:ph type="ftr" sz="quarter" idx="11"/>
          </p:nvPr>
        </p:nvSpPr>
        <p:spPr>
          <a:effectLst/>
        </p:spPr>
        <p:txBody>
          <a:bodyPr/>
          <a:lstStyle/>
          <a:p>
            <a:r>
              <a:rPr lang="en-US" err="1"/>
              <a:t>MoodSphere</a:t>
            </a:r>
            <a:endParaRPr lang="en-US"/>
          </a:p>
        </p:txBody>
      </p:sp>
      <p:pic>
        <p:nvPicPr>
          <p:cNvPr id="27" name="Picture Placeholder 26" descr="A crowd of people at a concert&#10;">
            <a:extLst>
              <a:ext uri="{FF2B5EF4-FFF2-40B4-BE49-F238E27FC236}">
                <a16:creationId xmlns:a16="http://schemas.microsoft.com/office/drawing/2014/main" id="{94309FBC-D2AD-4361-8C0F-FCA96A0919AB}"/>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659" b="659"/>
          <a:stretch/>
        </p:blipFill>
        <p:spPr/>
      </p:pic>
      <p:pic>
        <p:nvPicPr>
          <p:cNvPr id="29" name="Picture Placeholder 28" descr="A picture containing a dj deck with levers">
            <a:extLst>
              <a:ext uri="{FF2B5EF4-FFF2-40B4-BE49-F238E27FC236}">
                <a16:creationId xmlns:a16="http://schemas.microsoft.com/office/drawing/2014/main" id="{7E54054D-570A-4FEA-8A80-4E48B629C4A9}"/>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473" b="473"/>
          <a:stretch/>
        </p:blipFill>
        <p:spPr/>
      </p:pic>
      <p:pic>
        <p:nvPicPr>
          <p:cNvPr id="31" name="Picture Placeholder 30" descr="Close-up of a DJ Deck">
            <a:extLst>
              <a:ext uri="{FF2B5EF4-FFF2-40B4-BE49-F238E27FC236}">
                <a16:creationId xmlns:a16="http://schemas.microsoft.com/office/drawing/2014/main" id="{BC9BC6E1-4C26-4CC6-A927-CAD985475036}"/>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0" y="4791359"/>
            <a:ext cx="4041648" cy="1618488"/>
          </a:xfrm>
        </p:spPr>
      </p:pic>
      <p:sp>
        <p:nvSpPr>
          <p:cNvPr id="11" name="Content Placeholder 10">
            <a:extLst>
              <a:ext uri="{FF2B5EF4-FFF2-40B4-BE49-F238E27FC236}">
                <a16:creationId xmlns:a16="http://schemas.microsoft.com/office/drawing/2014/main" id="{AAF4EEE3-8713-423E-B3A1-79F902706576}"/>
              </a:ext>
            </a:extLst>
          </p:cNvPr>
          <p:cNvSpPr>
            <a:spLocks noGrp="1"/>
          </p:cNvSpPr>
          <p:nvPr>
            <p:ph sz="quarter" idx="17"/>
          </p:nvPr>
        </p:nvSpPr>
        <p:spPr>
          <a:xfrm>
            <a:off x="4770438" y="2043303"/>
            <a:ext cx="6230411" cy="3878770"/>
          </a:xfrm>
        </p:spPr>
        <p:txBody>
          <a:bodyPr>
            <a:normAutofit fontScale="92500"/>
          </a:bodyPr>
          <a:lstStyle/>
          <a:p>
            <a:pPr>
              <a:lnSpc>
                <a:spcPct val="120000"/>
              </a:lnSpc>
            </a:pPr>
            <a:r>
              <a:rPr lang="en-US"/>
              <a:t>Unlike traditional music recommenders that often rely on static factors like genres and artists, this project goes a step further by dynamically adjusting recommendations based on the user's current emotional state. </a:t>
            </a:r>
          </a:p>
          <a:p>
            <a:pPr marL="0" marR="0">
              <a:lnSpc>
                <a:spcPct val="120000"/>
              </a:lnSpc>
              <a:spcBef>
                <a:spcPts val="0"/>
              </a:spcBef>
              <a:spcAft>
                <a:spcPts val="800"/>
              </a:spcAft>
            </a:pPr>
            <a:endParaRPr lang="en-US"/>
          </a:p>
          <a:p>
            <a:pPr marL="0" marR="0">
              <a:lnSpc>
                <a:spcPct val="120000"/>
              </a:lnSpc>
              <a:spcBef>
                <a:spcPts val="0"/>
              </a:spcBef>
              <a:spcAft>
                <a:spcPts val="800"/>
              </a:spcAft>
            </a:pPr>
            <a:r>
              <a:rPr lang="en-US"/>
              <a:t>The goal is to curate playlists that resonate with the user's feelings at a given moment, creating a more engaging and relevant music experience. Using emotion analysis techniques, this project determines the user's present emotional state and suggests music that reflects those feelings. The goal of this user-centric strategy is to produce a more engaging and customized music recommendation experience.</a:t>
            </a:r>
          </a:p>
          <a:p>
            <a:endParaRPr lang="en-US"/>
          </a:p>
        </p:txBody>
      </p:sp>
      <p:sp>
        <p:nvSpPr>
          <p:cNvPr id="4" name="Date Placeholder 3">
            <a:extLst>
              <a:ext uri="{FF2B5EF4-FFF2-40B4-BE49-F238E27FC236}">
                <a16:creationId xmlns:a16="http://schemas.microsoft.com/office/drawing/2014/main" id="{35ED29D7-172E-44FC-9DB9-37788BC0FD7A}"/>
              </a:ext>
            </a:extLst>
          </p:cNvPr>
          <p:cNvSpPr>
            <a:spLocks noGrp="1"/>
          </p:cNvSpPr>
          <p:nvPr>
            <p:ph type="dt" sz="half" idx="10"/>
          </p:nvPr>
        </p:nvSpPr>
        <p:spPr/>
        <p:txBody>
          <a:bodyPr/>
          <a:lstStyle/>
          <a:p>
            <a:r>
              <a:rPr lang="en-US"/>
              <a:t>Wednesday, February 14, 2024</a:t>
            </a:r>
          </a:p>
        </p:txBody>
      </p:sp>
      <p:sp>
        <p:nvSpPr>
          <p:cNvPr id="6" name="Slide Number Placeholder 5">
            <a:extLst>
              <a:ext uri="{FF2B5EF4-FFF2-40B4-BE49-F238E27FC236}">
                <a16:creationId xmlns:a16="http://schemas.microsoft.com/office/drawing/2014/main" id="{2924DBB0-116F-4811-B263-A1E2ADE35B18}"/>
              </a:ext>
            </a:extLst>
          </p:cNvPr>
          <p:cNvSpPr>
            <a:spLocks noGrp="1"/>
          </p:cNvSpPr>
          <p:nvPr>
            <p:ph type="sldNum" sz="quarter" idx="12"/>
          </p:nvPr>
        </p:nvSpPr>
        <p:spPr/>
        <p:txBody>
          <a:bodyPr/>
          <a:lstStyle/>
          <a:p>
            <a:fld id="{8B48EBF6-60E6-462A-9155-5FAF136BCCBC}" type="slidenum">
              <a:rPr lang="en-US" smtClean="0"/>
              <a:pPr/>
              <a:t>5</a:t>
            </a:fld>
            <a:endParaRPr lang="en-US"/>
          </a:p>
        </p:txBody>
      </p:sp>
      <p:sp>
        <p:nvSpPr>
          <p:cNvPr id="2" name="TextBox 1">
            <a:extLst>
              <a:ext uri="{FF2B5EF4-FFF2-40B4-BE49-F238E27FC236}">
                <a16:creationId xmlns:a16="http://schemas.microsoft.com/office/drawing/2014/main" id="{27EB3514-F355-79C4-55E9-2EA19A7E721A}"/>
              </a:ext>
            </a:extLst>
          </p:cNvPr>
          <p:cNvSpPr txBox="1"/>
          <p:nvPr/>
        </p:nvSpPr>
        <p:spPr>
          <a:xfrm>
            <a:off x="1029419" y="6471249"/>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cap="all">
                <a:solidFill>
                  <a:srgbClr val="0C0C0C"/>
                </a:solidFill>
                <a:highlight>
                  <a:srgbClr val="58A67E"/>
                </a:highlight>
                <a:latin typeface="Tw Cen MT Condensed"/>
              </a:rPr>
              <a:t>WEDNESDAY, MARCH 13TH, 2024</a:t>
            </a:r>
            <a:r>
              <a:rPr lang="en-US" sz="1100">
                <a:solidFill>
                  <a:srgbClr val="0C0C0C"/>
                </a:solidFill>
                <a:latin typeface="Tw Cen MT Condensed"/>
              </a:rPr>
              <a:t>​</a:t>
            </a:r>
            <a:endParaRPr lang="en-US">
              <a:solidFill>
                <a:srgbClr val="0C0C0C"/>
              </a:solidFill>
            </a:endParaRPr>
          </a:p>
        </p:txBody>
      </p:sp>
    </p:spTree>
    <p:extLst>
      <p:ext uri="{BB962C8B-B14F-4D97-AF65-F5344CB8AC3E}">
        <p14:creationId xmlns:p14="http://schemas.microsoft.com/office/powerpoint/2010/main" val="3794724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55C65-2F5D-8C84-362B-2EEB165FF2E2}"/>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58B4A9C0-38A6-03FE-22F3-D078D45F0D60}"/>
              </a:ext>
            </a:extLst>
          </p:cNvPr>
          <p:cNvSpPr>
            <a:spLocks noGrp="1"/>
          </p:cNvSpPr>
          <p:nvPr>
            <p:ph type="title"/>
          </p:nvPr>
        </p:nvSpPr>
        <p:spPr/>
        <p:txBody>
          <a:bodyPr anchor="ct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E7405E"/>
                </a:solidFill>
                <a:effectLst>
                  <a:outerShdw blurRad="38100" dist="38100" dir="2700000" algn="tl">
                    <a:srgbClr val="000000">
                      <a:alpha val="43137"/>
                    </a:srgbClr>
                  </a:outerShdw>
                </a:effectLst>
              </a:rPr>
              <a:t>team</a:t>
            </a:r>
          </a:p>
        </p:txBody>
      </p:sp>
      <p:sp>
        <p:nvSpPr>
          <p:cNvPr id="2" name="Footer Placeholder 1">
            <a:extLst>
              <a:ext uri="{FF2B5EF4-FFF2-40B4-BE49-F238E27FC236}">
                <a16:creationId xmlns:a16="http://schemas.microsoft.com/office/drawing/2014/main" id="{75780B0B-3940-979F-B5EC-D1050DDB3CB9}"/>
              </a:ext>
            </a:extLst>
          </p:cNvPr>
          <p:cNvSpPr>
            <a:spLocks noGrp="1"/>
          </p:cNvSpPr>
          <p:nvPr>
            <p:ph type="ftr" sz="quarter" idx="11"/>
          </p:nvPr>
        </p:nvSpPr>
        <p:spPr/>
        <p:txBody>
          <a:bodyPr/>
          <a:lstStyle/>
          <a:p>
            <a:r>
              <a:rPr lang="en-US" err="1"/>
              <a:t>MoodSphere</a:t>
            </a:r>
            <a:endParaRPr lang="en-US"/>
          </a:p>
        </p:txBody>
      </p:sp>
      <p:sp>
        <p:nvSpPr>
          <p:cNvPr id="46" name="Text Placeholder 45">
            <a:extLst>
              <a:ext uri="{FF2B5EF4-FFF2-40B4-BE49-F238E27FC236}">
                <a16:creationId xmlns:a16="http://schemas.microsoft.com/office/drawing/2014/main" id="{2F1A83FA-2270-4C19-78FD-6B685F000ECE}"/>
              </a:ext>
            </a:extLst>
          </p:cNvPr>
          <p:cNvSpPr>
            <a:spLocks noGrp="1"/>
          </p:cNvSpPr>
          <p:nvPr>
            <p:ph type="body" sz="quarter" idx="17"/>
          </p:nvPr>
        </p:nvSpPr>
        <p:spPr/>
        <p:txBody>
          <a:bodyPr>
            <a:normAutofit fontScale="77500" lnSpcReduction="20000"/>
          </a:bodyPr>
          <a:lstStyle/>
          <a:p>
            <a:r>
              <a:rPr lang="en-US">
                <a:effectLst>
                  <a:outerShdw blurRad="38100" dist="38100" dir="2700000" algn="tl">
                    <a:srgbClr val="000000">
                      <a:alpha val="43137"/>
                    </a:srgbClr>
                  </a:outerShdw>
                </a:effectLst>
              </a:rPr>
              <a:t>Bhavik Chopra</a:t>
            </a:r>
          </a:p>
        </p:txBody>
      </p:sp>
      <p:sp>
        <p:nvSpPr>
          <p:cNvPr id="47" name="Text Placeholder 46">
            <a:extLst>
              <a:ext uri="{FF2B5EF4-FFF2-40B4-BE49-F238E27FC236}">
                <a16:creationId xmlns:a16="http://schemas.microsoft.com/office/drawing/2014/main" id="{05D83FCA-65C4-BA54-A347-62DCC968425E}"/>
              </a:ext>
            </a:extLst>
          </p:cNvPr>
          <p:cNvSpPr>
            <a:spLocks noGrp="1"/>
          </p:cNvSpPr>
          <p:nvPr>
            <p:ph type="body" sz="quarter" idx="21"/>
          </p:nvPr>
        </p:nvSpPr>
        <p:spPr/>
        <p:txBody>
          <a:bodyPr/>
          <a:lstStyle/>
          <a:p>
            <a:r>
              <a:rPr lang="en-US"/>
              <a:t>Data Scientist </a:t>
            </a:r>
          </a:p>
        </p:txBody>
      </p:sp>
      <p:sp>
        <p:nvSpPr>
          <p:cNvPr id="48" name="Text Placeholder 47">
            <a:extLst>
              <a:ext uri="{FF2B5EF4-FFF2-40B4-BE49-F238E27FC236}">
                <a16:creationId xmlns:a16="http://schemas.microsoft.com/office/drawing/2014/main" id="{D75EC065-B829-0C28-BB1A-89E38DCBEDA8}"/>
              </a:ext>
            </a:extLst>
          </p:cNvPr>
          <p:cNvSpPr>
            <a:spLocks noGrp="1"/>
          </p:cNvSpPr>
          <p:nvPr>
            <p:ph type="body" sz="quarter" idx="22"/>
          </p:nvPr>
        </p:nvSpPr>
        <p:spPr/>
        <p:txBody>
          <a:bodyPr vert="horz" lIns="45720" tIns="45720" rIns="45720" bIns="45720" rtlCol="0" anchor="t">
            <a:noAutofit/>
          </a:bodyPr>
          <a:lstStyle/>
          <a:p>
            <a:r>
              <a:rPr lang="en-US" sz="1400">
                <a:effectLst>
                  <a:outerShdw blurRad="38100" dist="38100" dir="2700000" algn="tl">
                    <a:srgbClr val="000000">
                      <a:alpha val="43137"/>
                    </a:srgbClr>
                  </a:outerShdw>
                </a:effectLst>
              </a:rPr>
              <a:t>Dhyey Dave</a:t>
            </a:r>
          </a:p>
          <a:p>
            <a:endParaRPr lang="en-US"/>
          </a:p>
        </p:txBody>
      </p:sp>
      <p:sp>
        <p:nvSpPr>
          <p:cNvPr id="49" name="Text Placeholder 48">
            <a:extLst>
              <a:ext uri="{FF2B5EF4-FFF2-40B4-BE49-F238E27FC236}">
                <a16:creationId xmlns:a16="http://schemas.microsoft.com/office/drawing/2014/main" id="{AEDF52FF-FCCB-BE1C-14C9-D0FCFCE6A43B}"/>
              </a:ext>
            </a:extLst>
          </p:cNvPr>
          <p:cNvSpPr>
            <a:spLocks noGrp="1"/>
          </p:cNvSpPr>
          <p:nvPr>
            <p:ph type="body" sz="quarter" idx="23"/>
          </p:nvPr>
        </p:nvSpPr>
        <p:spPr/>
        <p:txBody>
          <a:bodyPr/>
          <a:lstStyle/>
          <a:p>
            <a:r>
              <a:rPr lang="en-US"/>
              <a:t>Developer</a:t>
            </a:r>
          </a:p>
        </p:txBody>
      </p:sp>
      <p:sp>
        <p:nvSpPr>
          <p:cNvPr id="50" name="Text Placeholder 49">
            <a:extLst>
              <a:ext uri="{FF2B5EF4-FFF2-40B4-BE49-F238E27FC236}">
                <a16:creationId xmlns:a16="http://schemas.microsoft.com/office/drawing/2014/main" id="{CD1100A7-0FEE-991D-F409-DC78750837BB}"/>
              </a:ext>
            </a:extLst>
          </p:cNvPr>
          <p:cNvSpPr>
            <a:spLocks noGrp="1"/>
          </p:cNvSpPr>
          <p:nvPr>
            <p:ph type="body" sz="quarter" idx="24"/>
          </p:nvPr>
        </p:nvSpPr>
        <p:spPr/>
        <p:txBody>
          <a:bodyPr vert="horz" lIns="45720" tIns="45720" rIns="45720" bIns="45720" rtlCol="0" anchor="t">
            <a:noAutofit/>
          </a:bodyPr>
          <a:lstStyle/>
          <a:p>
            <a:r>
              <a:rPr lang="en-US" sz="1400">
                <a:effectLst>
                  <a:outerShdw blurRad="38100" dist="38100" dir="2700000" algn="tl">
                    <a:srgbClr val="000000">
                      <a:alpha val="43137"/>
                    </a:srgbClr>
                  </a:outerShdw>
                </a:effectLst>
              </a:rPr>
              <a:t>Krushil </a:t>
            </a:r>
            <a:r>
              <a:rPr lang="en-US" sz="1400" err="1">
                <a:effectLst>
                  <a:outerShdw blurRad="38100" dist="38100" dir="2700000" algn="tl">
                    <a:srgbClr val="000000">
                      <a:alpha val="43137"/>
                    </a:srgbClr>
                  </a:outerShdw>
                </a:effectLst>
              </a:rPr>
              <a:t>Sheladiya</a:t>
            </a:r>
          </a:p>
          <a:p>
            <a:endParaRPr lang="en-US"/>
          </a:p>
        </p:txBody>
      </p:sp>
      <p:sp>
        <p:nvSpPr>
          <p:cNvPr id="51" name="Text Placeholder 50">
            <a:extLst>
              <a:ext uri="{FF2B5EF4-FFF2-40B4-BE49-F238E27FC236}">
                <a16:creationId xmlns:a16="http://schemas.microsoft.com/office/drawing/2014/main" id="{79C922E1-A310-F9DE-CFCF-EEFADC0CDA0D}"/>
              </a:ext>
            </a:extLst>
          </p:cNvPr>
          <p:cNvSpPr>
            <a:spLocks noGrp="1"/>
          </p:cNvSpPr>
          <p:nvPr>
            <p:ph type="body" sz="quarter" idx="25"/>
          </p:nvPr>
        </p:nvSpPr>
        <p:spPr/>
        <p:txBody>
          <a:bodyPr/>
          <a:lstStyle/>
          <a:p>
            <a:r>
              <a:rPr lang="en-US"/>
              <a:t>Developer</a:t>
            </a:r>
          </a:p>
        </p:txBody>
      </p:sp>
      <p:sp>
        <p:nvSpPr>
          <p:cNvPr id="52" name="Text Placeholder 51">
            <a:extLst>
              <a:ext uri="{FF2B5EF4-FFF2-40B4-BE49-F238E27FC236}">
                <a16:creationId xmlns:a16="http://schemas.microsoft.com/office/drawing/2014/main" id="{5BDFAC48-0F9B-7FAF-B95F-FFEF249021E4}"/>
              </a:ext>
            </a:extLst>
          </p:cNvPr>
          <p:cNvSpPr>
            <a:spLocks noGrp="1"/>
          </p:cNvSpPr>
          <p:nvPr>
            <p:ph type="body" sz="quarter" idx="26"/>
          </p:nvPr>
        </p:nvSpPr>
        <p:spPr/>
        <p:txBody>
          <a:bodyPr vert="horz" lIns="45720" tIns="45720" rIns="45720" bIns="45720" rtlCol="0" anchor="t">
            <a:noAutofit/>
          </a:bodyPr>
          <a:lstStyle/>
          <a:p>
            <a:r>
              <a:rPr lang="en-US" sz="1400">
                <a:effectLst>
                  <a:outerShdw blurRad="38100" dist="38100" dir="2700000" algn="tl">
                    <a:srgbClr val="000000">
                      <a:alpha val="43137"/>
                    </a:srgbClr>
                  </a:outerShdw>
                </a:effectLst>
              </a:rPr>
              <a:t>Mahesh Nakka</a:t>
            </a:r>
            <a:endParaRPr lang="en-US" sz="1400"/>
          </a:p>
          <a:p>
            <a:endParaRPr lang="en-US"/>
          </a:p>
        </p:txBody>
      </p:sp>
      <p:sp>
        <p:nvSpPr>
          <p:cNvPr id="53" name="Text Placeholder 52">
            <a:extLst>
              <a:ext uri="{FF2B5EF4-FFF2-40B4-BE49-F238E27FC236}">
                <a16:creationId xmlns:a16="http://schemas.microsoft.com/office/drawing/2014/main" id="{D4096FB8-204B-176A-9438-C3C1D56776BC}"/>
              </a:ext>
            </a:extLst>
          </p:cNvPr>
          <p:cNvSpPr>
            <a:spLocks noGrp="1"/>
          </p:cNvSpPr>
          <p:nvPr>
            <p:ph type="body" sz="quarter" idx="27"/>
          </p:nvPr>
        </p:nvSpPr>
        <p:spPr/>
        <p:txBody>
          <a:bodyPr vert="horz" lIns="45720" tIns="45720" rIns="45720" bIns="45720" rtlCol="0" anchor="t">
            <a:normAutofit/>
          </a:bodyPr>
          <a:lstStyle/>
          <a:p>
            <a:r>
              <a:rPr lang="en-US"/>
              <a:t>QA Tester/Machine Learning Engineer</a:t>
            </a:r>
          </a:p>
        </p:txBody>
      </p:sp>
      <p:sp>
        <p:nvSpPr>
          <p:cNvPr id="8" name="Date Placeholder 7">
            <a:extLst>
              <a:ext uri="{FF2B5EF4-FFF2-40B4-BE49-F238E27FC236}">
                <a16:creationId xmlns:a16="http://schemas.microsoft.com/office/drawing/2014/main" id="{58BA0960-3C29-5695-C9C9-EAD34415AB03}"/>
              </a:ext>
            </a:extLst>
          </p:cNvPr>
          <p:cNvSpPr>
            <a:spLocks noGrp="1"/>
          </p:cNvSpPr>
          <p:nvPr>
            <p:ph type="dt" sz="half" idx="10"/>
          </p:nvPr>
        </p:nvSpPr>
        <p:spPr/>
        <p:txBody>
          <a:bodyPr/>
          <a:lstStyle/>
          <a:p>
            <a:r>
              <a:rPr lang="en-US"/>
              <a:t>Wednesday, February 14, 2024</a:t>
            </a:r>
          </a:p>
        </p:txBody>
      </p:sp>
      <p:sp>
        <p:nvSpPr>
          <p:cNvPr id="10" name="Slide Number Placeholder 9">
            <a:extLst>
              <a:ext uri="{FF2B5EF4-FFF2-40B4-BE49-F238E27FC236}">
                <a16:creationId xmlns:a16="http://schemas.microsoft.com/office/drawing/2014/main" id="{EA7D2096-AC69-23CA-9BE9-39AA2DF7515F}"/>
              </a:ext>
            </a:extLst>
          </p:cNvPr>
          <p:cNvSpPr>
            <a:spLocks noGrp="1"/>
          </p:cNvSpPr>
          <p:nvPr>
            <p:ph type="sldNum" sz="quarter" idx="12"/>
          </p:nvPr>
        </p:nvSpPr>
        <p:spPr/>
        <p:txBody>
          <a:bodyPr/>
          <a:lstStyle/>
          <a:p>
            <a:fld id="{8B48EBF6-60E6-462A-9155-5FAF136BCCBC}" type="slidenum">
              <a:rPr lang="en-US" smtClean="0"/>
              <a:pPr/>
              <a:t>6</a:t>
            </a:fld>
            <a:endParaRPr lang="en-US"/>
          </a:p>
        </p:txBody>
      </p:sp>
      <p:pic>
        <p:nvPicPr>
          <p:cNvPr id="9" name="Picture Placeholder 8">
            <a:extLst>
              <a:ext uri="{FF2B5EF4-FFF2-40B4-BE49-F238E27FC236}">
                <a16:creationId xmlns:a16="http://schemas.microsoft.com/office/drawing/2014/main" id="{549CCDA8-78D8-B196-2575-5C8F9A36CE96}"/>
              </a:ext>
            </a:extLst>
          </p:cNvPr>
          <p:cNvPicPr>
            <a:picLocks noGrp="1" noChangeAspect="1"/>
          </p:cNvPicPr>
          <p:nvPr>
            <p:ph type="pic" sz="quarter" idx="14"/>
          </p:nvPr>
        </p:nvPicPr>
        <p:blipFill rotWithShape="1">
          <a:blip r:embed="rId3"/>
          <a:srcRect l="350" t="4020" r="-350" b="20980"/>
          <a:stretch/>
        </p:blipFill>
        <p:spPr>
          <a:xfrm>
            <a:off x="3657600" y="1819656"/>
            <a:ext cx="2282932" cy="2282932"/>
          </a:xfrm>
        </p:spPr>
      </p:pic>
      <p:pic>
        <p:nvPicPr>
          <p:cNvPr id="15" name="Picture Placeholder 14">
            <a:extLst>
              <a:ext uri="{FF2B5EF4-FFF2-40B4-BE49-F238E27FC236}">
                <a16:creationId xmlns:a16="http://schemas.microsoft.com/office/drawing/2014/main" id="{A6A3372E-B38C-F4FE-2EF1-D36B02EDEC4C}"/>
              </a:ext>
            </a:extLst>
          </p:cNvPr>
          <p:cNvPicPr>
            <a:picLocks noGrp="1" noChangeAspect="1"/>
          </p:cNvPicPr>
          <p:nvPr>
            <p:ph type="pic" sz="quarter" idx="16"/>
          </p:nvPr>
        </p:nvPicPr>
        <p:blipFill>
          <a:blip r:embed="rId4"/>
          <a:srcRect t="12526" b="12526"/>
          <a:stretch>
            <a:fillRect/>
          </a:stretch>
        </p:blipFill>
        <p:spPr/>
      </p:pic>
      <p:pic>
        <p:nvPicPr>
          <p:cNvPr id="21" name="Picture Placeholder 20">
            <a:extLst>
              <a:ext uri="{FF2B5EF4-FFF2-40B4-BE49-F238E27FC236}">
                <a16:creationId xmlns:a16="http://schemas.microsoft.com/office/drawing/2014/main" id="{675873F3-49D0-9243-93F7-82BE909718D7}"/>
              </a:ext>
            </a:extLst>
          </p:cNvPr>
          <p:cNvPicPr>
            <a:picLocks noGrp="1" noChangeAspect="1"/>
          </p:cNvPicPr>
          <p:nvPr>
            <p:ph type="pic" sz="quarter" idx="13"/>
          </p:nvPr>
        </p:nvPicPr>
        <p:blipFill>
          <a:blip r:embed="rId5"/>
          <a:srcRect/>
          <a:stretch>
            <a:fillRect/>
          </a:stretch>
        </p:blipFill>
        <p:spPr/>
      </p:pic>
      <p:pic>
        <p:nvPicPr>
          <p:cNvPr id="23" name="Picture Placeholder 22">
            <a:extLst>
              <a:ext uri="{FF2B5EF4-FFF2-40B4-BE49-F238E27FC236}">
                <a16:creationId xmlns:a16="http://schemas.microsoft.com/office/drawing/2014/main" id="{597A495E-1AB9-3E7A-5207-1A02CB66414F}"/>
              </a:ext>
            </a:extLst>
          </p:cNvPr>
          <p:cNvPicPr>
            <a:picLocks noGrp="1" noChangeAspect="1"/>
          </p:cNvPicPr>
          <p:nvPr>
            <p:ph type="pic" sz="quarter" idx="15"/>
          </p:nvPr>
        </p:nvPicPr>
        <p:blipFill>
          <a:blip r:embed="rId6"/>
          <a:srcRect t="13621" b="13621"/>
          <a:stretch>
            <a:fillRect/>
          </a:stretch>
        </p:blipFill>
        <p:spPr/>
      </p:pic>
    </p:spTree>
    <p:extLst>
      <p:ext uri="{BB962C8B-B14F-4D97-AF65-F5344CB8AC3E}">
        <p14:creationId xmlns:p14="http://schemas.microsoft.com/office/powerpoint/2010/main" val="516265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91977-8B39-D9DD-CFC1-D0EED0646B8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ABF5ED76-ECC1-E29F-2D5B-F6019D6349B3}"/>
              </a:ext>
            </a:extLst>
          </p:cNvPr>
          <p:cNvSpPr>
            <a:spLocks noGrp="1"/>
          </p:cNvSpPr>
          <p:nvPr>
            <p:ph type="title"/>
          </p:nvPr>
        </p:nvSpPr>
        <p:spPr/>
        <p:txBody>
          <a:bodyPr anchor="ct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E7405E"/>
                </a:solidFill>
                <a:effectLst>
                  <a:outerShdw blurRad="38100" dist="38100" dir="2700000" algn="tl">
                    <a:srgbClr val="000000">
                      <a:alpha val="43137"/>
                    </a:srgbClr>
                  </a:outerShdw>
                </a:effectLst>
              </a:rPr>
              <a:t>team</a:t>
            </a:r>
          </a:p>
        </p:txBody>
      </p:sp>
      <p:sp>
        <p:nvSpPr>
          <p:cNvPr id="2" name="Footer Placeholder 1">
            <a:extLst>
              <a:ext uri="{FF2B5EF4-FFF2-40B4-BE49-F238E27FC236}">
                <a16:creationId xmlns:a16="http://schemas.microsoft.com/office/drawing/2014/main" id="{A5CC0991-12D6-03DD-7977-8E68FB15F89F}"/>
              </a:ext>
            </a:extLst>
          </p:cNvPr>
          <p:cNvSpPr>
            <a:spLocks noGrp="1"/>
          </p:cNvSpPr>
          <p:nvPr>
            <p:ph type="ftr" sz="quarter" idx="11"/>
          </p:nvPr>
        </p:nvSpPr>
        <p:spPr/>
        <p:txBody>
          <a:bodyPr/>
          <a:lstStyle/>
          <a:p>
            <a:r>
              <a:rPr lang="en-US" err="1"/>
              <a:t>MoodSphere</a:t>
            </a:r>
            <a:endParaRPr lang="en-US"/>
          </a:p>
        </p:txBody>
      </p:sp>
      <p:pic>
        <p:nvPicPr>
          <p:cNvPr id="19" name="Picture Placeholder 18" descr="A person in a white shirt&#10;&#10;Description automatically generated">
            <a:extLst>
              <a:ext uri="{FF2B5EF4-FFF2-40B4-BE49-F238E27FC236}">
                <a16:creationId xmlns:a16="http://schemas.microsoft.com/office/drawing/2014/main" id="{147C4149-DE2F-A913-8590-16D3D4FFB704}"/>
              </a:ext>
            </a:extLst>
          </p:cNvPr>
          <p:cNvPicPr>
            <a:picLocks noGrp="1" noChangeAspect="1"/>
          </p:cNvPicPr>
          <p:nvPr>
            <p:ph type="pic" sz="quarter" idx="13"/>
          </p:nvPr>
        </p:nvPicPr>
        <p:blipFill>
          <a:blip r:embed="rId3"/>
          <a:srcRect/>
          <a:stretch>
            <a:fillRect/>
          </a:stretch>
        </p:blipFill>
        <p:spPr/>
      </p:pic>
      <p:pic>
        <p:nvPicPr>
          <p:cNvPr id="23" name="Picture Placeholder 22" descr="A person taking a selfie&#10;&#10;Description automatically generated">
            <a:extLst>
              <a:ext uri="{FF2B5EF4-FFF2-40B4-BE49-F238E27FC236}">
                <a16:creationId xmlns:a16="http://schemas.microsoft.com/office/drawing/2014/main" id="{B01C6D27-3B6C-BD41-DFB4-91BE480A91C1}"/>
              </a:ext>
            </a:extLst>
          </p:cNvPr>
          <p:cNvPicPr>
            <a:picLocks noGrp="1" noChangeAspect="1"/>
          </p:cNvPicPr>
          <p:nvPr>
            <p:ph type="pic" sz="quarter" idx="14"/>
          </p:nvPr>
        </p:nvPicPr>
        <p:blipFill rotWithShape="1">
          <a:blip r:embed="rId4"/>
          <a:srcRect l="457" t="31105" r="-457" b="12596"/>
          <a:stretch/>
        </p:blipFill>
        <p:spPr>
          <a:xfrm>
            <a:off x="3668894" y="1819656"/>
            <a:ext cx="2282932" cy="2282932"/>
          </a:xfrm>
        </p:spPr>
      </p:pic>
      <p:sp>
        <p:nvSpPr>
          <p:cNvPr id="46" name="Text Placeholder 45">
            <a:extLst>
              <a:ext uri="{FF2B5EF4-FFF2-40B4-BE49-F238E27FC236}">
                <a16:creationId xmlns:a16="http://schemas.microsoft.com/office/drawing/2014/main" id="{99100D7D-8AC1-82EE-D920-B69EF75AEF09}"/>
              </a:ext>
            </a:extLst>
          </p:cNvPr>
          <p:cNvSpPr>
            <a:spLocks noGrp="1"/>
          </p:cNvSpPr>
          <p:nvPr>
            <p:ph type="body" sz="quarter" idx="17"/>
          </p:nvPr>
        </p:nvSpPr>
        <p:spPr/>
        <p:txBody>
          <a:bodyPr>
            <a:normAutofit fontScale="77500" lnSpcReduction="20000"/>
          </a:bodyPr>
          <a:lstStyle/>
          <a:p>
            <a:r>
              <a:rPr lang="en-US">
                <a:effectLst>
                  <a:outerShdw blurRad="38100" dist="38100" dir="2700000" algn="tl">
                    <a:srgbClr val="000000">
                      <a:alpha val="43137"/>
                    </a:srgbClr>
                  </a:outerShdw>
                </a:effectLst>
              </a:rPr>
              <a:t>Nisarg Bhuva</a:t>
            </a:r>
          </a:p>
        </p:txBody>
      </p:sp>
      <p:sp>
        <p:nvSpPr>
          <p:cNvPr id="47" name="Text Placeholder 46">
            <a:extLst>
              <a:ext uri="{FF2B5EF4-FFF2-40B4-BE49-F238E27FC236}">
                <a16:creationId xmlns:a16="http://schemas.microsoft.com/office/drawing/2014/main" id="{2ED4E10B-7819-1E43-45FC-83AFDCC59795}"/>
              </a:ext>
            </a:extLst>
          </p:cNvPr>
          <p:cNvSpPr>
            <a:spLocks noGrp="1"/>
          </p:cNvSpPr>
          <p:nvPr>
            <p:ph type="body" sz="quarter" idx="21"/>
          </p:nvPr>
        </p:nvSpPr>
        <p:spPr/>
        <p:txBody>
          <a:bodyPr vert="horz" lIns="45720" tIns="45720" rIns="45720" bIns="45720" rtlCol="0" anchor="t">
            <a:normAutofit/>
          </a:bodyPr>
          <a:lstStyle/>
          <a:p>
            <a:r>
              <a:rPr lang="en-US"/>
              <a:t>Scrum Master/Developer</a:t>
            </a:r>
          </a:p>
        </p:txBody>
      </p:sp>
      <p:sp>
        <p:nvSpPr>
          <p:cNvPr id="48" name="Text Placeholder 47">
            <a:extLst>
              <a:ext uri="{FF2B5EF4-FFF2-40B4-BE49-F238E27FC236}">
                <a16:creationId xmlns:a16="http://schemas.microsoft.com/office/drawing/2014/main" id="{E7DD4C74-19A5-0DD3-3A40-0EA58ADEAD30}"/>
              </a:ext>
            </a:extLst>
          </p:cNvPr>
          <p:cNvSpPr>
            <a:spLocks noGrp="1"/>
          </p:cNvSpPr>
          <p:nvPr>
            <p:ph type="body" sz="quarter" idx="22"/>
          </p:nvPr>
        </p:nvSpPr>
        <p:spPr/>
        <p:txBody>
          <a:bodyPr>
            <a:normAutofit fontScale="77500" lnSpcReduction="20000"/>
          </a:bodyPr>
          <a:lstStyle/>
          <a:p>
            <a:r>
              <a:rPr lang="en-US">
                <a:effectLst>
                  <a:outerShdw blurRad="38100" dist="38100" dir="2700000" algn="tl">
                    <a:srgbClr val="000000">
                      <a:alpha val="43137"/>
                    </a:srgbClr>
                  </a:outerShdw>
                </a:effectLst>
              </a:rPr>
              <a:t>Shane Parmar</a:t>
            </a:r>
          </a:p>
        </p:txBody>
      </p:sp>
      <p:sp>
        <p:nvSpPr>
          <p:cNvPr id="49" name="Text Placeholder 48">
            <a:extLst>
              <a:ext uri="{FF2B5EF4-FFF2-40B4-BE49-F238E27FC236}">
                <a16:creationId xmlns:a16="http://schemas.microsoft.com/office/drawing/2014/main" id="{C2AD75CF-F036-B2A7-262B-F17DEBD263BE}"/>
              </a:ext>
            </a:extLst>
          </p:cNvPr>
          <p:cNvSpPr>
            <a:spLocks noGrp="1"/>
          </p:cNvSpPr>
          <p:nvPr>
            <p:ph type="body" sz="quarter" idx="23"/>
          </p:nvPr>
        </p:nvSpPr>
        <p:spPr/>
        <p:txBody>
          <a:bodyPr vert="horz" lIns="45720" tIns="45720" rIns="45720" bIns="45720" rtlCol="0" anchor="t">
            <a:normAutofit/>
          </a:bodyPr>
          <a:lstStyle/>
          <a:p>
            <a:r>
              <a:rPr lang="en-US"/>
              <a:t>Product Owner/Developer</a:t>
            </a:r>
          </a:p>
        </p:txBody>
      </p:sp>
      <p:sp>
        <p:nvSpPr>
          <p:cNvPr id="50" name="Text Placeholder 49">
            <a:extLst>
              <a:ext uri="{FF2B5EF4-FFF2-40B4-BE49-F238E27FC236}">
                <a16:creationId xmlns:a16="http://schemas.microsoft.com/office/drawing/2014/main" id="{5D2DD1C8-0C9B-C352-2A29-71B6ECBE1676}"/>
              </a:ext>
            </a:extLst>
          </p:cNvPr>
          <p:cNvSpPr>
            <a:spLocks noGrp="1"/>
          </p:cNvSpPr>
          <p:nvPr>
            <p:ph type="body" sz="quarter" idx="24"/>
          </p:nvPr>
        </p:nvSpPr>
        <p:spPr/>
        <p:txBody>
          <a:bodyPr>
            <a:normAutofit fontScale="77500" lnSpcReduction="20000"/>
          </a:bodyPr>
          <a:lstStyle/>
          <a:p>
            <a:r>
              <a:rPr lang="en-US">
                <a:effectLst>
                  <a:outerShdw blurRad="38100" dist="38100" dir="2700000" algn="tl">
                    <a:srgbClr val="000000">
                      <a:alpha val="43137"/>
                    </a:srgbClr>
                  </a:outerShdw>
                </a:effectLst>
              </a:rPr>
              <a:t>Urmil Trivedi</a:t>
            </a:r>
          </a:p>
        </p:txBody>
      </p:sp>
      <p:sp>
        <p:nvSpPr>
          <p:cNvPr id="51" name="Text Placeholder 50">
            <a:extLst>
              <a:ext uri="{FF2B5EF4-FFF2-40B4-BE49-F238E27FC236}">
                <a16:creationId xmlns:a16="http://schemas.microsoft.com/office/drawing/2014/main" id="{6B3A0B8E-A02D-CD9D-025A-58530ABFC15D}"/>
              </a:ext>
            </a:extLst>
          </p:cNvPr>
          <p:cNvSpPr>
            <a:spLocks noGrp="1"/>
          </p:cNvSpPr>
          <p:nvPr>
            <p:ph type="body" sz="quarter" idx="25"/>
          </p:nvPr>
        </p:nvSpPr>
        <p:spPr/>
        <p:txBody>
          <a:bodyPr/>
          <a:lstStyle/>
          <a:p>
            <a:r>
              <a:rPr lang="en-US"/>
              <a:t>Developer</a:t>
            </a:r>
          </a:p>
        </p:txBody>
      </p:sp>
      <p:sp>
        <p:nvSpPr>
          <p:cNvPr id="52" name="Text Placeholder 51">
            <a:extLst>
              <a:ext uri="{FF2B5EF4-FFF2-40B4-BE49-F238E27FC236}">
                <a16:creationId xmlns:a16="http://schemas.microsoft.com/office/drawing/2014/main" id="{130F1066-C256-22FC-A143-14D5558FD086}"/>
              </a:ext>
            </a:extLst>
          </p:cNvPr>
          <p:cNvSpPr>
            <a:spLocks noGrp="1"/>
          </p:cNvSpPr>
          <p:nvPr>
            <p:ph type="body" sz="quarter" idx="26"/>
          </p:nvPr>
        </p:nvSpPr>
        <p:spPr/>
        <p:txBody>
          <a:bodyPr vert="horz" lIns="45720" tIns="45720" rIns="45720" bIns="45720" rtlCol="0" anchor="t">
            <a:noAutofit/>
          </a:bodyPr>
          <a:lstStyle/>
          <a:p>
            <a:r>
              <a:rPr lang="en-US" sz="1400">
                <a:effectLst>
                  <a:outerShdw blurRad="38100" dist="38100" dir="2700000" algn="tl">
                    <a:srgbClr val="000000">
                      <a:alpha val="43137"/>
                    </a:srgbClr>
                  </a:outerShdw>
                </a:effectLst>
              </a:rPr>
              <a:t>Vijay </a:t>
            </a:r>
            <a:r>
              <a:rPr lang="en-US" sz="1400" err="1">
                <a:effectLst>
                  <a:outerShdw blurRad="38100" dist="38100" dir="2700000" algn="tl">
                    <a:srgbClr val="000000">
                      <a:alpha val="43137"/>
                    </a:srgbClr>
                  </a:outerShdw>
                </a:effectLst>
              </a:rPr>
              <a:t>Devkate</a:t>
            </a:r>
          </a:p>
          <a:p>
            <a:endParaRPr lang="en-US"/>
          </a:p>
        </p:txBody>
      </p:sp>
      <p:sp>
        <p:nvSpPr>
          <p:cNvPr id="53" name="Text Placeholder 52">
            <a:extLst>
              <a:ext uri="{FF2B5EF4-FFF2-40B4-BE49-F238E27FC236}">
                <a16:creationId xmlns:a16="http://schemas.microsoft.com/office/drawing/2014/main" id="{06D3D7FC-A5C4-00D4-1FF0-9E8D9C2EA1E0}"/>
              </a:ext>
            </a:extLst>
          </p:cNvPr>
          <p:cNvSpPr>
            <a:spLocks noGrp="1"/>
          </p:cNvSpPr>
          <p:nvPr>
            <p:ph type="body" sz="quarter" idx="27"/>
          </p:nvPr>
        </p:nvSpPr>
        <p:spPr/>
        <p:txBody>
          <a:bodyPr/>
          <a:lstStyle/>
          <a:p>
            <a:r>
              <a:rPr lang="en-US"/>
              <a:t>Machine Learning Engineer</a:t>
            </a:r>
          </a:p>
        </p:txBody>
      </p:sp>
      <p:sp>
        <p:nvSpPr>
          <p:cNvPr id="8" name="Date Placeholder 7">
            <a:extLst>
              <a:ext uri="{FF2B5EF4-FFF2-40B4-BE49-F238E27FC236}">
                <a16:creationId xmlns:a16="http://schemas.microsoft.com/office/drawing/2014/main" id="{5A46CC40-A236-FC78-15DE-BCC9CEC94E6A}"/>
              </a:ext>
            </a:extLst>
          </p:cNvPr>
          <p:cNvSpPr>
            <a:spLocks noGrp="1"/>
          </p:cNvSpPr>
          <p:nvPr>
            <p:ph type="dt" sz="half" idx="10"/>
          </p:nvPr>
        </p:nvSpPr>
        <p:spPr/>
        <p:txBody>
          <a:bodyPr/>
          <a:lstStyle/>
          <a:p>
            <a:r>
              <a:rPr lang="en-US"/>
              <a:t>Wednesday, February 14, 2024</a:t>
            </a:r>
          </a:p>
        </p:txBody>
      </p:sp>
      <p:sp>
        <p:nvSpPr>
          <p:cNvPr id="10" name="Slide Number Placeholder 9">
            <a:extLst>
              <a:ext uri="{FF2B5EF4-FFF2-40B4-BE49-F238E27FC236}">
                <a16:creationId xmlns:a16="http://schemas.microsoft.com/office/drawing/2014/main" id="{4CC028C5-F660-02B9-BBF7-1B7960E77778}"/>
              </a:ext>
            </a:extLst>
          </p:cNvPr>
          <p:cNvSpPr>
            <a:spLocks noGrp="1"/>
          </p:cNvSpPr>
          <p:nvPr>
            <p:ph type="sldNum" sz="quarter" idx="12"/>
          </p:nvPr>
        </p:nvSpPr>
        <p:spPr/>
        <p:txBody>
          <a:bodyPr/>
          <a:lstStyle/>
          <a:p>
            <a:fld id="{8B48EBF6-60E6-462A-9155-5FAF136BCCBC}" type="slidenum">
              <a:rPr lang="en-US" smtClean="0"/>
              <a:pPr/>
              <a:t>7</a:t>
            </a:fld>
            <a:endParaRPr lang="en-US"/>
          </a:p>
        </p:txBody>
      </p:sp>
      <p:pic>
        <p:nvPicPr>
          <p:cNvPr id="20" name="Picture Placeholder 19">
            <a:extLst>
              <a:ext uri="{FF2B5EF4-FFF2-40B4-BE49-F238E27FC236}">
                <a16:creationId xmlns:a16="http://schemas.microsoft.com/office/drawing/2014/main" id="{04F98ACB-83DD-4EDA-4705-CA973477F624}"/>
              </a:ext>
            </a:extLst>
          </p:cNvPr>
          <p:cNvPicPr>
            <a:picLocks noGrp="1" noChangeAspect="1"/>
          </p:cNvPicPr>
          <p:nvPr>
            <p:ph type="pic" sz="quarter" idx="15"/>
          </p:nvPr>
        </p:nvPicPr>
        <p:blipFill>
          <a:blip r:embed="rId5"/>
          <a:srcRect t="22752" b="22752"/>
          <a:stretch>
            <a:fillRect/>
          </a:stretch>
        </p:blipFill>
        <p:spPr/>
      </p:pic>
      <p:pic>
        <p:nvPicPr>
          <p:cNvPr id="25" name="Picture Placeholder 24">
            <a:extLst>
              <a:ext uri="{FF2B5EF4-FFF2-40B4-BE49-F238E27FC236}">
                <a16:creationId xmlns:a16="http://schemas.microsoft.com/office/drawing/2014/main" id="{D60224F2-985E-99F5-1682-7390930ACE1E}"/>
              </a:ext>
            </a:extLst>
          </p:cNvPr>
          <p:cNvPicPr>
            <a:picLocks noGrp="1" noChangeAspect="1"/>
          </p:cNvPicPr>
          <p:nvPr>
            <p:ph type="pic" sz="quarter" idx="16"/>
          </p:nvPr>
        </p:nvPicPr>
        <p:blipFill>
          <a:blip r:embed="rId6"/>
          <a:srcRect t="12526" b="12526"/>
          <a:stretch>
            <a:fillRect/>
          </a:stretch>
        </p:blipFill>
        <p:spPr/>
      </p:pic>
    </p:spTree>
    <p:extLst>
      <p:ext uri="{BB962C8B-B14F-4D97-AF65-F5344CB8AC3E}">
        <p14:creationId xmlns:p14="http://schemas.microsoft.com/office/powerpoint/2010/main" val="3221699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p:txBody>
          <a:bodyPr>
            <a:normAutofit/>
          </a:bodyPr>
          <a:lstStyle/>
          <a:p>
            <a:r>
              <a:rPr lang="en-US">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15E63"/>
                </a:solidFill>
                <a:effectLst>
                  <a:outerShdw blurRad="38100" dist="38100" dir="2700000" algn="tl">
                    <a:srgbClr val="000000">
                      <a:alpha val="43137"/>
                    </a:srgbClr>
                  </a:outerShdw>
                </a:effectLst>
              </a:rPr>
              <a:t>personas</a:t>
            </a:r>
          </a:p>
        </p:txBody>
      </p:sp>
      <p:sp>
        <p:nvSpPr>
          <p:cNvPr id="7" name="Footer Placeholder 6">
            <a:extLst>
              <a:ext uri="{FF2B5EF4-FFF2-40B4-BE49-F238E27FC236}">
                <a16:creationId xmlns:a16="http://schemas.microsoft.com/office/drawing/2014/main" id="{3FB81DAD-88A7-463E-B09A-E1BC93B156F8}"/>
              </a:ext>
            </a:extLst>
          </p:cNvPr>
          <p:cNvSpPr>
            <a:spLocks noGrp="1"/>
          </p:cNvSpPr>
          <p:nvPr>
            <p:ph type="ftr" sz="quarter" idx="11"/>
          </p:nvPr>
        </p:nvSpPr>
        <p:spPr/>
        <p:txBody>
          <a:bodyPr/>
          <a:lstStyle/>
          <a:p>
            <a:r>
              <a:rPr lang="en-US" err="1"/>
              <a:t>MoodSphere</a:t>
            </a:r>
            <a:endParaRPr lang="en-US"/>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43" b="43"/>
          <a:stretch/>
        </p:blipFill>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3" b="43"/>
          <a:stretch/>
        </p:blipFill>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a:xfrm>
            <a:off x="929154" y="6409944"/>
            <a:ext cx="10683726" cy="448056"/>
          </a:xfrm>
        </p:spPr>
        <p:txBody>
          <a:bodyPr/>
          <a:lstStyle/>
          <a:p>
            <a:r>
              <a:rPr lang="en-US"/>
              <a:t>Wednesday, February 14, 2024</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8</a:t>
            </a:fld>
            <a:endParaRPr lang="en-US"/>
          </a:p>
        </p:txBody>
      </p:sp>
    </p:spTree>
    <p:extLst>
      <p:ext uri="{BB962C8B-B14F-4D97-AF65-F5344CB8AC3E}">
        <p14:creationId xmlns:p14="http://schemas.microsoft.com/office/powerpoint/2010/main" val="715360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5D5E3-FE33-6287-2E90-F22BADC80051}"/>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7968205E-9D73-FE83-E558-4552B3C5C36A}"/>
              </a:ext>
            </a:extLst>
          </p:cNvPr>
          <p:cNvSpPr>
            <a:spLocks noGrp="1"/>
          </p:cNvSpPr>
          <p:nvPr>
            <p:ph type="ftr" sz="quarter" idx="11"/>
          </p:nvPr>
        </p:nvSpPr>
        <p:spPr/>
        <p:txBody>
          <a:bodyPr/>
          <a:lstStyle/>
          <a:p>
            <a:r>
              <a:rPr lang="en-US" err="1"/>
              <a:t>MoodSphere</a:t>
            </a:r>
            <a:endParaRPr lang="en-US"/>
          </a:p>
        </p:txBody>
      </p:sp>
      <p:sp>
        <p:nvSpPr>
          <p:cNvPr id="13" name="Date Placeholder 12">
            <a:extLst>
              <a:ext uri="{FF2B5EF4-FFF2-40B4-BE49-F238E27FC236}">
                <a16:creationId xmlns:a16="http://schemas.microsoft.com/office/drawing/2014/main" id="{1ACF217D-1CEE-4084-BC4E-CAF9FC48510B}"/>
              </a:ext>
            </a:extLst>
          </p:cNvPr>
          <p:cNvSpPr>
            <a:spLocks noGrp="1"/>
          </p:cNvSpPr>
          <p:nvPr>
            <p:ph type="dt" sz="half" idx="10"/>
          </p:nvPr>
        </p:nvSpPr>
        <p:spPr>
          <a:xfrm>
            <a:off x="1257300" y="6409170"/>
            <a:ext cx="10355203" cy="448830"/>
          </a:xfrm>
        </p:spPr>
        <p:txBody>
          <a:bodyPr/>
          <a:lstStyle/>
          <a:p>
            <a:r>
              <a:rPr lang="en-US"/>
              <a:t>Wednesday, February 14, 2024</a:t>
            </a:r>
          </a:p>
        </p:txBody>
      </p:sp>
      <p:sp>
        <p:nvSpPr>
          <p:cNvPr id="14" name="Slide Number Placeholder 13">
            <a:extLst>
              <a:ext uri="{FF2B5EF4-FFF2-40B4-BE49-F238E27FC236}">
                <a16:creationId xmlns:a16="http://schemas.microsoft.com/office/drawing/2014/main" id="{D0992428-8AB4-98C1-9CAC-45FF84BE3EC3}"/>
              </a:ext>
            </a:extLst>
          </p:cNvPr>
          <p:cNvSpPr>
            <a:spLocks noGrp="1"/>
          </p:cNvSpPr>
          <p:nvPr>
            <p:ph type="sldNum" sz="quarter" idx="12"/>
          </p:nvPr>
        </p:nvSpPr>
        <p:spPr/>
        <p:txBody>
          <a:bodyPr/>
          <a:lstStyle/>
          <a:p>
            <a:fld id="{39A857F5-96C8-461D-A78C-38E92FE1C522}" type="slidenum">
              <a:rPr lang="en-US" dirty="0" smtClean="0"/>
              <a:pPr/>
              <a:t>9</a:t>
            </a:fld>
            <a:endParaRPr lang="en-US"/>
          </a:p>
        </p:txBody>
      </p:sp>
      <p:sp>
        <p:nvSpPr>
          <p:cNvPr id="15" name="TextBox 14">
            <a:extLst>
              <a:ext uri="{FF2B5EF4-FFF2-40B4-BE49-F238E27FC236}">
                <a16:creationId xmlns:a16="http://schemas.microsoft.com/office/drawing/2014/main" id="{74F3AAFD-C741-3733-4355-752DD753E72B}"/>
              </a:ext>
            </a:extLst>
          </p:cNvPr>
          <p:cNvSpPr txBox="1"/>
          <p:nvPr/>
        </p:nvSpPr>
        <p:spPr>
          <a:xfrm>
            <a:off x="228385" y="3718244"/>
            <a:ext cx="3371353" cy="1015663"/>
          </a:xfrm>
          <a:prstGeom prst="rect">
            <a:avLst/>
          </a:prstGeom>
          <a:noFill/>
        </p:spPr>
        <p:txBody>
          <a:bodyPr wrap="square" rtlCol="0">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Sarah:</a:t>
            </a:r>
          </a:p>
          <a:p>
            <a:pPr algn="ctr">
              <a:defRPr sz="1862" b="0" i="0" u="none" strike="noStrike" kern="1200" spc="0" baseline="0">
                <a:solidFill>
                  <a:prstClr val="black">
                    <a:lumMod val="65000"/>
                    <a:lumOff val="35000"/>
                  </a:prstClr>
                </a:solidFill>
                <a:latin typeface="+mn-lt"/>
                <a:ea typeface="+mn-ea"/>
                <a:cs typeface="+mn-cs"/>
              </a:defRPr>
            </a:pPr>
            <a:endPar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endParaRPr>
          </a:p>
          <a:p>
            <a:pPr algn="ctr">
              <a:defRPr sz="1862" b="0" i="0" u="none" strike="noStrike" kern="1200" spc="0" baseline="0">
                <a:solidFill>
                  <a:prstClr val="black">
                    <a:lumMod val="65000"/>
                    <a:lumOff val="35000"/>
                  </a:prstClr>
                </a:solidFill>
                <a:latin typeface="+mn-lt"/>
                <a:ea typeface="+mn-ea"/>
                <a:cs typeface="+mn-cs"/>
              </a:defRPr>
            </a:pPr>
            <a:r>
              <a:rPr lang="en-US" sz="2000" b="1">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C000"/>
                </a:solidFill>
                <a:effectLst>
                  <a:outerShdw blurRad="38100" dist="38100" dir="2700000" algn="tl">
                    <a:srgbClr val="000000">
                      <a:alpha val="43137"/>
                    </a:srgbClr>
                  </a:outerShdw>
                </a:effectLst>
                <a:latin typeface="+mj-lt"/>
              </a:rPr>
              <a:t>The Busy Professional </a:t>
            </a:r>
          </a:p>
        </p:txBody>
      </p:sp>
      <p:sp>
        <p:nvSpPr>
          <p:cNvPr id="19" name="TextBox 18">
            <a:extLst>
              <a:ext uri="{FF2B5EF4-FFF2-40B4-BE49-F238E27FC236}">
                <a16:creationId xmlns:a16="http://schemas.microsoft.com/office/drawing/2014/main" id="{ADAB1078-B193-CBD9-926E-831263E353FA}"/>
              </a:ext>
            </a:extLst>
          </p:cNvPr>
          <p:cNvSpPr txBox="1"/>
          <p:nvPr/>
        </p:nvSpPr>
        <p:spPr>
          <a:xfrm>
            <a:off x="4412974" y="628153"/>
            <a:ext cx="7402664" cy="923330"/>
          </a:xfrm>
          <a:prstGeom prst="rect">
            <a:avLst/>
          </a:prstGeom>
          <a:noFill/>
        </p:spPr>
        <p:txBody>
          <a:bodyPr wrap="square" lIns="91440" tIns="45720" rIns="91440" bIns="45720" rtlCol="0" anchor="t">
            <a:spAutoFit/>
          </a:bodyPr>
          <a:lstStyle/>
          <a:p>
            <a:r>
              <a:rPr lang="en-US" b="1"/>
              <a:t>Background</a:t>
            </a:r>
            <a:r>
              <a:rPr lang="en-US" b="1" i="1">
                <a:solidFill>
                  <a:srgbClr val="0D0D0D"/>
                </a:solidFill>
                <a:effectLst/>
                <a:latin typeface="Söhne"/>
              </a:rPr>
              <a:t>:</a:t>
            </a:r>
          </a:p>
          <a:p>
            <a:r>
              <a:rPr lang="en-US"/>
              <a:t>Sarah is a 32-year-old marketing executive who works long hours and travels frequently. She often experiences stress due to her demanding job.</a:t>
            </a:r>
          </a:p>
        </p:txBody>
      </p:sp>
      <p:sp>
        <p:nvSpPr>
          <p:cNvPr id="20" name="TextBox 19">
            <a:extLst>
              <a:ext uri="{FF2B5EF4-FFF2-40B4-BE49-F238E27FC236}">
                <a16:creationId xmlns:a16="http://schemas.microsoft.com/office/drawing/2014/main" id="{3658F828-D93D-0202-C386-66745256B7D2}"/>
              </a:ext>
            </a:extLst>
          </p:cNvPr>
          <p:cNvSpPr txBox="1"/>
          <p:nvPr/>
        </p:nvSpPr>
        <p:spPr>
          <a:xfrm>
            <a:off x="4412975" y="2274073"/>
            <a:ext cx="7402664" cy="1200329"/>
          </a:xfrm>
          <a:prstGeom prst="rect">
            <a:avLst/>
          </a:prstGeom>
          <a:noFill/>
        </p:spPr>
        <p:txBody>
          <a:bodyPr wrap="square" rtlCol="0">
            <a:spAutoFit/>
          </a:bodyPr>
          <a:lstStyle/>
          <a:p>
            <a:r>
              <a:rPr lang="en-US" b="1"/>
              <a:t>Emotional</a:t>
            </a:r>
            <a:r>
              <a:rPr lang="en-US" b="1" i="1">
                <a:solidFill>
                  <a:srgbClr val="0D0D0D"/>
                </a:solidFill>
                <a:effectLst/>
                <a:latin typeface="Söhne"/>
              </a:rPr>
              <a:t> </a:t>
            </a:r>
            <a:r>
              <a:rPr lang="en-US" b="1"/>
              <a:t>Profile</a:t>
            </a:r>
            <a:r>
              <a:rPr lang="en-US" b="1" i="1">
                <a:solidFill>
                  <a:srgbClr val="0D0D0D"/>
                </a:solidFill>
                <a:effectLst/>
                <a:latin typeface="Söhne"/>
              </a:rPr>
              <a:t>:</a:t>
            </a:r>
          </a:p>
          <a:p>
            <a:r>
              <a:rPr lang="en-US"/>
              <a:t>Sarah seeks music as a means of unwinding and finding solace after a hectic workday. She values tracks that induce a sense of calmness and relaxation.</a:t>
            </a:r>
          </a:p>
        </p:txBody>
      </p:sp>
      <p:sp>
        <p:nvSpPr>
          <p:cNvPr id="21" name="TextBox 20">
            <a:extLst>
              <a:ext uri="{FF2B5EF4-FFF2-40B4-BE49-F238E27FC236}">
                <a16:creationId xmlns:a16="http://schemas.microsoft.com/office/drawing/2014/main" id="{03272A0F-6728-7CCF-4BD8-82B53D98D017}"/>
              </a:ext>
            </a:extLst>
          </p:cNvPr>
          <p:cNvSpPr txBox="1"/>
          <p:nvPr/>
        </p:nvSpPr>
        <p:spPr>
          <a:xfrm>
            <a:off x="4412974" y="3718244"/>
            <a:ext cx="7402664" cy="923330"/>
          </a:xfrm>
          <a:prstGeom prst="rect">
            <a:avLst/>
          </a:prstGeom>
          <a:noFill/>
        </p:spPr>
        <p:txBody>
          <a:bodyPr wrap="square" rtlCol="0">
            <a:spAutoFit/>
          </a:bodyPr>
          <a:lstStyle/>
          <a:p>
            <a:r>
              <a:rPr lang="en-US" b="1"/>
              <a:t>Preferred</a:t>
            </a:r>
            <a:r>
              <a:rPr lang="en-US" b="1" i="1">
                <a:solidFill>
                  <a:srgbClr val="0D0D0D"/>
                </a:solidFill>
                <a:effectLst/>
                <a:latin typeface="Söhne"/>
              </a:rPr>
              <a:t> </a:t>
            </a:r>
            <a:r>
              <a:rPr lang="en-US" b="1"/>
              <a:t>Genres</a:t>
            </a:r>
            <a:r>
              <a:rPr lang="en-US" b="1" i="1">
                <a:solidFill>
                  <a:srgbClr val="0D0D0D"/>
                </a:solidFill>
                <a:effectLst/>
                <a:latin typeface="Söhne"/>
              </a:rPr>
              <a:t>:</a:t>
            </a:r>
            <a:r>
              <a:rPr lang="en-US" b="1" i="0">
                <a:solidFill>
                  <a:srgbClr val="0D0D0D"/>
                </a:solidFill>
                <a:effectLst/>
                <a:latin typeface="Söhne"/>
              </a:rPr>
              <a:t> </a:t>
            </a:r>
          </a:p>
          <a:p>
            <a:r>
              <a:rPr lang="en-US"/>
              <a:t>Instrumental tracks, Jazz for its soothing melodies, Ambient music for background ambiance, and Calm Pop for its easy-listening qualities.</a:t>
            </a:r>
          </a:p>
        </p:txBody>
      </p:sp>
      <p:pic>
        <p:nvPicPr>
          <p:cNvPr id="23" name="Picture 22" descr="A person sitting at a desk&#10;&#10;Description automatically generated">
            <a:extLst>
              <a:ext uri="{FF2B5EF4-FFF2-40B4-BE49-F238E27FC236}">
                <a16:creationId xmlns:a16="http://schemas.microsoft.com/office/drawing/2014/main" id="{0A2F629E-AF43-DABF-A034-FCD291496FD3}"/>
              </a:ext>
            </a:extLst>
          </p:cNvPr>
          <p:cNvPicPr>
            <a:picLocks noChangeAspect="1"/>
          </p:cNvPicPr>
          <p:nvPr/>
        </p:nvPicPr>
        <p:blipFill>
          <a:blip r:embed="rId2"/>
          <a:stretch>
            <a:fillRect/>
          </a:stretch>
        </p:blipFill>
        <p:spPr>
          <a:xfrm rot="10800000" flipV="1">
            <a:off x="457200" y="986431"/>
            <a:ext cx="3142538" cy="1828800"/>
          </a:xfrm>
          <a:prstGeom prst="rect">
            <a:avLst/>
          </a:prstGeom>
        </p:spPr>
      </p:pic>
      <p:sp>
        <p:nvSpPr>
          <p:cNvPr id="2" name="Footer Placeholder 4">
            <a:extLst>
              <a:ext uri="{FF2B5EF4-FFF2-40B4-BE49-F238E27FC236}">
                <a16:creationId xmlns:a16="http://schemas.microsoft.com/office/drawing/2014/main" id="{249D19C2-69CE-0776-5AE5-F7994B6F8AB6}"/>
              </a:ext>
            </a:extLst>
          </p:cNvPr>
          <p:cNvSpPr txBox="1">
            <a:spLocks/>
          </p:cNvSpPr>
          <p:nvPr/>
        </p:nvSpPr>
        <p:spPr>
          <a:xfrm>
            <a:off x="4842932" y="6470704"/>
            <a:ext cx="5901459" cy="274320"/>
          </a:xfrm>
          <a:prstGeom prst="rect">
            <a:avLst/>
          </a:prstGeom>
          <a:effectLst/>
        </p:spPr>
        <p:txBody>
          <a:bodyPr vert="horz" lIns="91440" tIns="45720" rIns="91440" bIns="45720" rtlCol="0" anchor="ctr"/>
          <a:lstStyle>
            <a:defPPr>
              <a:defRPr lang="en-US"/>
            </a:defPPr>
            <a:lvl1pPr marL="0" algn="r" defTabSz="457200" rtl="0" eaLnBrk="1" latinLnBrk="0" hangingPunct="1">
              <a:defRPr sz="1000" kern="1200" cap="all" baseline="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t>MoodSphere</a:t>
            </a:r>
            <a:endParaRPr lang="en-US"/>
          </a:p>
        </p:txBody>
      </p:sp>
    </p:spTree>
    <p:extLst>
      <p:ext uri="{BB962C8B-B14F-4D97-AF65-F5344CB8AC3E}">
        <p14:creationId xmlns:p14="http://schemas.microsoft.com/office/powerpoint/2010/main" val="41788798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51EB17-D597-42E7-995C-18B75FCBF237}">
  <ds:schemaRefs>
    <ds:schemaRef ds:uri="http://schemas.microsoft.com/sharepoint/v3/contenttype/forms"/>
  </ds:schemaRefs>
</ds:datastoreItem>
</file>

<file path=customXml/itemProps2.xml><?xml version="1.0" encoding="utf-8"?>
<ds:datastoreItem xmlns:ds="http://schemas.openxmlformats.org/officeDocument/2006/customXml" ds:itemID="{9B9123E8-1B6B-49B5-873D-A8D01C369B68}">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1E43E0E-1DE3-4D32-85EB-739731B9E71E}">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Integral</Template>
  <Application>Microsoft Office PowerPoint</Application>
  <PresentationFormat>Widescreen</PresentationFormat>
  <Slides>47</Slides>
  <Notes>11</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Integral</vt:lpstr>
      <vt:lpstr>mooDSpHERE</vt:lpstr>
      <vt:lpstr>Agenda</vt:lpstr>
      <vt:lpstr>IMPROVEMENTS FROM FEEDBACK + changes</vt:lpstr>
      <vt:lpstr>Problem statement</vt:lpstr>
      <vt:lpstr>Project Description</vt:lpstr>
      <vt:lpstr>team</vt:lpstr>
      <vt:lpstr>team</vt:lpstr>
      <vt:lpstr>personas</vt:lpstr>
      <vt:lpstr>PowerPoint Presentation</vt:lpstr>
      <vt:lpstr>PowerPoint Presentation</vt:lpstr>
      <vt:lpstr>PowerPoint Presentation</vt:lpstr>
      <vt:lpstr>PowerPoint Presentation</vt:lpstr>
      <vt:lpstr>MINIMAL VIABLE PRODUCT(MVP)</vt:lpstr>
      <vt:lpstr>PowerPoint Presentation</vt:lpstr>
      <vt:lpstr>Code Snippets</vt:lpstr>
      <vt:lpstr>PowerPoint Presentation</vt:lpstr>
      <vt:lpstr>PowerPoint Presentation</vt:lpstr>
      <vt:lpstr>Architecture Diagram</vt:lpstr>
      <vt:lpstr>PowerPoint Presentation</vt:lpstr>
      <vt:lpstr>PROTOTYPE </vt:lpstr>
      <vt:lpstr>PowerPoint Presentation</vt:lpstr>
      <vt:lpstr>PowerPoint Presentation</vt:lpstr>
      <vt:lpstr>PowerPoint Presentation</vt:lpstr>
      <vt:lpstr>User Stories, Acceptance Criteria And Test Cases</vt:lpstr>
      <vt:lpstr>User Stories</vt:lpstr>
      <vt:lpstr>User Stories</vt:lpstr>
      <vt:lpstr>Acceptance Criteria</vt:lpstr>
      <vt:lpstr>Acceptance Criteria</vt:lpstr>
      <vt:lpstr>Test Cases</vt:lpstr>
      <vt:lpstr>Test Cases</vt:lpstr>
      <vt:lpstr>TECHNOLOGIES </vt:lpstr>
      <vt:lpstr>Technologies </vt:lpstr>
      <vt:lpstr>Technologies description</vt:lpstr>
      <vt:lpstr>TECHNOLOGIES DESCRIPTION </vt:lpstr>
      <vt:lpstr>Algorithms</vt:lpstr>
      <vt:lpstr>Algorithms</vt:lpstr>
      <vt:lpstr>SPRINT BACKLOG</vt:lpstr>
      <vt:lpstr>Sprint 3</vt:lpstr>
      <vt:lpstr>Sprint 4</vt:lpstr>
      <vt:lpstr>PowerPoint Presentation</vt:lpstr>
      <vt:lpstr>PowerPoint Presentation</vt:lpstr>
      <vt:lpstr>RETROSPECTIVE</vt:lpstr>
      <vt:lpstr>PowerPoint Presentation</vt:lpstr>
      <vt:lpstr>tEAM WORK AGREEMENT</vt:lpstr>
      <vt:lpstr>PowerPoint Presentation</vt:lpstr>
      <vt:lpstr>Wiki page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Mahesh Sagar</dc:creator>
  <cp:revision>2</cp:revision>
  <dcterms:created xsi:type="dcterms:W3CDTF">2024-02-10T15:54:54Z</dcterms:created>
  <dcterms:modified xsi:type="dcterms:W3CDTF">2024-03-14T01:50:15Z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